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7" r:id="rId1"/>
  </p:sldMasterIdLst>
  <p:notesMasterIdLst>
    <p:notesMasterId r:id="rId16"/>
  </p:notesMasterIdLst>
  <p:sldIdLst>
    <p:sldId id="256" r:id="rId2"/>
    <p:sldId id="257" r:id="rId3"/>
    <p:sldId id="259" r:id="rId4"/>
    <p:sldId id="304" r:id="rId5"/>
    <p:sldId id="303" r:id="rId6"/>
    <p:sldId id="299" r:id="rId7"/>
    <p:sldId id="302" r:id="rId8"/>
    <p:sldId id="269" r:id="rId9"/>
    <p:sldId id="263" r:id="rId10"/>
    <p:sldId id="300" r:id="rId11"/>
    <p:sldId id="305" r:id="rId12"/>
    <p:sldId id="307" r:id="rId13"/>
    <p:sldId id="306" r:id="rId14"/>
    <p:sldId id="279" r:id="rId15"/>
  </p:sldIdLst>
  <p:sldSz cx="9144000" cy="5143500" type="screen16x9"/>
  <p:notesSz cx="6858000" cy="9144000"/>
  <p:embeddedFontLst>
    <p:embeddedFont>
      <p:font typeface="Calibri" panose="020F0502020204030204" pitchFamily="34" charset="0"/>
      <p:regular r:id="rId17"/>
      <p:bold r:id="rId18"/>
      <p:italic r:id="rId19"/>
      <p:boldItalic r:id="rId20"/>
    </p:embeddedFont>
    <p:embeddedFont>
      <p:font typeface="Exo 2" panose="020B0604020202020204" charset="0"/>
      <p:regular r:id="rId21"/>
      <p:bold r:id="rId22"/>
      <p:italic r:id="rId23"/>
      <p:boldItalic r:id="rId24"/>
    </p:embeddedFont>
    <p:embeddedFont>
      <p:font typeface="Fira Sans Extra Condensed Medium" panose="020B0604020202020204" charset="0"/>
      <p:regular r:id="rId25"/>
      <p:bold r:id="rId26"/>
      <p:italic r:id="rId27"/>
      <p:boldItalic r:id="rId28"/>
    </p:embeddedFont>
    <p:embeddedFont>
      <p:font typeface="Nunito Light" pitchFamily="2" charset="0"/>
      <p:regular r:id="rId29"/>
      <p:italic r:id="rId30"/>
    </p:embeddedFont>
    <p:embeddedFont>
      <p:font typeface="Roboto Condensed" panose="02000000000000000000" pitchFamily="2" charset="0"/>
      <p:regular r:id="rId31"/>
      <p:bold r:id="rId32"/>
      <p:italic r:id="rId33"/>
      <p:boldItalic r:id="rId34"/>
    </p:embeddedFont>
    <p:embeddedFont>
      <p:font typeface="Roboto Condensed Light" panose="02000000000000000000" pitchFamily="2" charset="0"/>
      <p:regular r:id="rId35"/>
      <p:bold r:id="rId36"/>
      <p:italic r:id="rId37"/>
      <p:boldItalic r:id="rId3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D22C47B-C889-4450-BCC5-71069C076BA9}">
  <a:tblStyle styleId="{6D22C47B-C889-4450-BCC5-71069C076BA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441" autoAdjust="0"/>
    <p:restoredTop sz="94660"/>
  </p:normalViewPr>
  <p:slideViewPr>
    <p:cSldViewPr snapToGrid="0">
      <p:cViewPr varScale="1">
        <p:scale>
          <a:sx n="64" d="100"/>
          <a:sy n="64" d="100"/>
        </p:scale>
        <p:origin x="58" y="7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font" Target="fonts/font10.fntdata"/><Relationship Id="rId39" Type="http://schemas.openxmlformats.org/officeDocument/2006/relationships/presProps" Target="presProps.xml"/><Relationship Id="rId21" Type="http://schemas.openxmlformats.org/officeDocument/2006/relationships/font" Target="fonts/font5.fntdata"/><Relationship Id="rId34" Type="http://schemas.openxmlformats.org/officeDocument/2006/relationships/font" Target="fonts/font18.fntdata"/><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29" Type="http://schemas.openxmlformats.org/officeDocument/2006/relationships/font" Target="fonts/font13.fntdata"/><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32" Type="http://schemas.openxmlformats.org/officeDocument/2006/relationships/font" Target="fonts/font16.fntdata"/><Relationship Id="rId37" Type="http://schemas.openxmlformats.org/officeDocument/2006/relationships/font" Target="fonts/font21.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font" Target="fonts/font12.fntdata"/><Relationship Id="rId36" Type="http://schemas.openxmlformats.org/officeDocument/2006/relationships/font" Target="fonts/font20.fntdata"/><Relationship Id="rId10" Type="http://schemas.openxmlformats.org/officeDocument/2006/relationships/slide" Target="slides/slide9.xml"/><Relationship Id="rId19" Type="http://schemas.openxmlformats.org/officeDocument/2006/relationships/font" Target="fonts/font3.fntdata"/><Relationship Id="rId31" Type="http://schemas.openxmlformats.org/officeDocument/2006/relationships/font" Target="fonts/font1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font" Target="fonts/font14.fntdata"/><Relationship Id="rId35" Type="http://schemas.openxmlformats.org/officeDocument/2006/relationships/font" Target="fonts/font19.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font" Target="fonts/font9.fntdata"/><Relationship Id="rId33" Type="http://schemas.openxmlformats.org/officeDocument/2006/relationships/font" Target="fonts/font17.fntdata"/><Relationship Id="rId38" Type="http://schemas.openxmlformats.org/officeDocument/2006/relationships/font" Target="fonts/font2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T" dirty="0"/>
          </a:p>
        </p:txBody>
      </p:sp>
    </p:spTree>
    <p:extLst>
      <p:ext uri="{BB962C8B-B14F-4D97-AF65-F5344CB8AC3E}">
        <p14:creationId xmlns:p14="http://schemas.microsoft.com/office/powerpoint/2010/main" val="13230095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AT" dirty="0"/>
          </a:p>
        </p:txBody>
      </p:sp>
    </p:spTree>
    <p:extLst>
      <p:ext uri="{BB962C8B-B14F-4D97-AF65-F5344CB8AC3E}">
        <p14:creationId xmlns:p14="http://schemas.microsoft.com/office/powerpoint/2010/main" val="3608162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8"/>
        <p:cNvGrpSpPr/>
        <p:nvPr/>
      </p:nvGrpSpPr>
      <p:grpSpPr>
        <a:xfrm>
          <a:off x="0" y="0"/>
          <a:ext cx="0" cy="0"/>
          <a:chOff x="0" y="0"/>
          <a:chExt cx="0" cy="0"/>
        </a:xfrm>
      </p:grpSpPr>
      <p:sp>
        <p:nvSpPr>
          <p:cNvPr id="659" name="Google Shape;659;g9baafe93df_0_10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0" name="Google Shape;660;g9baafe93df_0_10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9baafe93df_0_3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9baafe93df_0_3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9baafe93df_0_3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9baafe93df_0_3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9baafe93df_0_3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9baafe93df_0_3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682859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T" dirty="0"/>
          </a:p>
        </p:txBody>
      </p:sp>
    </p:spTree>
    <p:extLst>
      <p:ext uri="{BB962C8B-B14F-4D97-AF65-F5344CB8AC3E}">
        <p14:creationId xmlns:p14="http://schemas.microsoft.com/office/powerpoint/2010/main" val="13003982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9baafe93df_0_3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9baafe93df_0_3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786468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g9baafe93df_0_7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9baafe93df_0_7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9baafe93df_0_4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9baafe93df_0_4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9baafe93df_0_3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9baafe93df_0_3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6183872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8.pn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135981" y="1393699"/>
            <a:ext cx="6886800" cy="1782300"/>
          </a:xfrm>
          <a:prstGeom prst="rect">
            <a:avLst/>
          </a:prstGeom>
        </p:spPr>
        <p:txBody>
          <a:bodyPr spcFirstLastPara="1" wrap="square" lIns="91425" tIns="91425" rIns="91425" bIns="91425" anchor="b" anchorCtr="0">
            <a:noAutofit/>
          </a:bodyPr>
          <a:lstStyle>
            <a:lvl1pPr lvl="0" algn="r" rtl="0">
              <a:spcBef>
                <a:spcPts val="0"/>
              </a:spcBef>
              <a:spcAft>
                <a:spcPts val="0"/>
              </a:spcAft>
              <a:buSzPts val="6000"/>
              <a:buNone/>
              <a:defRPr sz="4800"/>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3670681" y="2933522"/>
            <a:ext cx="4352100" cy="7170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1200"/>
              <a:buFont typeface="Roboto Condensed Light"/>
              <a:buNone/>
              <a:defRPr sz="1400">
                <a:latin typeface="Roboto Condensed Light"/>
                <a:ea typeface="Roboto Condensed Light"/>
                <a:cs typeface="Roboto Condensed Light"/>
                <a:sym typeface="Roboto Condensed Light"/>
              </a:defRPr>
            </a:lvl1pPr>
            <a:lvl2pPr lvl="1" algn="r" rtl="0">
              <a:lnSpc>
                <a:spcPct val="100000"/>
              </a:lnSpc>
              <a:spcBef>
                <a:spcPts val="0"/>
              </a:spcBef>
              <a:spcAft>
                <a:spcPts val="0"/>
              </a:spcAft>
              <a:buSzPts val="2800"/>
              <a:buNone/>
              <a:defRPr sz="2800"/>
            </a:lvl2pPr>
            <a:lvl3pPr lvl="2" algn="r" rtl="0">
              <a:lnSpc>
                <a:spcPct val="100000"/>
              </a:lnSpc>
              <a:spcBef>
                <a:spcPts val="0"/>
              </a:spcBef>
              <a:spcAft>
                <a:spcPts val="0"/>
              </a:spcAft>
              <a:buSzPts val="2800"/>
              <a:buNone/>
              <a:defRPr sz="2800"/>
            </a:lvl3pPr>
            <a:lvl4pPr lvl="3" algn="r" rtl="0">
              <a:lnSpc>
                <a:spcPct val="100000"/>
              </a:lnSpc>
              <a:spcBef>
                <a:spcPts val="0"/>
              </a:spcBef>
              <a:spcAft>
                <a:spcPts val="0"/>
              </a:spcAft>
              <a:buSzPts val="2800"/>
              <a:buNone/>
              <a:defRPr sz="2800"/>
            </a:lvl4pPr>
            <a:lvl5pPr lvl="4" algn="r" rtl="0">
              <a:lnSpc>
                <a:spcPct val="100000"/>
              </a:lnSpc>
              <a:spcBef>
                <a:spcPts val="0"/>
              </a:spcBef>
              <a:spcAft>
                <a:spcPts val="0"/>
              </a:spcAft>
              <a:buSzPts val="2800"/>
              <a:buNone/>
              <a:defRPr sz="2800"/>
            </a:lvl5pPr>
            <a:lvl6pPr lvl="5" algn="r" rtl="0">
              <a:lnSpc>
                <a:spcPct val="100000"/>
              </a:lnSpc>
              <a:spcBef>
                <a:spcPts val="0"/>
              </a:spcBef>
              <a:spcAft>
                <a:spcPts val="0"/>
              </a:spcAft>
              <a:buSzPts val="2800"/>
              <a:buNone/>
              <a:defRPr sz="2800"/>
            </a:lvl6pPr>
            <a:lvl7pPr lvl="6" algn="r" rtl="0">
              <a:lnSpc>
                <a:spcPct val="100000"/>
              </a:lnSpc>
              <a:spcBef>
                <a:spcPts val="0"/>
              </a:spcBef>
              <a:spcAft>
                <a:spcPts val="0"/>
              </a:spcAft>
              <a:buSzPts val="2800"/>
              <a:buNone/>
              <a:defRPr sz="2800"/>
            </a:lvl7pPr>
            <a:lvl8pPr lvl="7" algn="r" rtl="0">
              <a:lnSpc>
                <a:spcPct val="100000"/>
              </a:lnSpc>
              <a:spcBef>
                <a:spcPts val="0"/>
              </a:spcBef>
              <a:spcAft>
                <a:spcPts val="0"/>
              </a:spcAft>
              <a:buSzPts val="2800"/>
              <a:buNone/>
              <a:defRPr sz="2800"/>
            </a:lvl8pPr>
            <a:lvl9pPr lvl="8" algn="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ctrTitle"/>
          </p:nvPr>
        </p:nvSpPr>
        <p:spPr>
          <a:xfrm flipH="1">
            <a:off x="1147650" y="3085150"/>
            <a:ext cx="5005500" cy="10221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3600"/>
              <a:buNone/>
              <a:defRPr sz="3600"/>
            </a:lvl1pPr>
            <a:lvl2pPr lvl="1" rtl="0">
              <a:spcBef>
                <a:spcPts val="0"/>
              </a:spcBef>
              <a:spcAft>
                <a:spcPts val="0"/>
              </a:spcAft>
              <a:buClr>
                <a:srgbClr val="FFFFFF"/>
              </a:buClr>
              <a:buSzPts val="6500"/>
              <a:buNone/>
              <a:defRPr sz="6500">
                <a:solidFill>
                  <a:srgbClr val="FFFFFF"/>
                </a:solidFill>
              </a:defRPr>
            </a:lvl2pPr>
            <a:lvl3pPr lvl="2" rtl="0">
              <a:spcBef>
                <a:spcPts val="0"/>
              </a:spcBef>
              <a:spcAft>
                <a:spcPts val="0"/>
              </a:spcAft>
              <a:buClr>
                <a:srgbClr val="FFFFFF"/>
              </a:buClr>
              <a:buSzPts val="6500"/>
              <a:buNone/>
              <a:defRPr sz="6500">
                <a:solidFill>
                  <a:srgbClr val="FFFFFF"/>
                </a:solidFill>
              </a:defRPr>
            </a:lvl3pPr>
            <a:lvl4pPr lvl="3" rtl="0">
              <a:spcBef>
                <a:spcPts val="0"/>
              </a:spcBef>
              <a:spcAft>
                <a:spcPts val="0"/>
              </a:spcAft>
              <a:buClr>
                <a:srgbClr val="FFFFFF"/>
              </a:buClr>
              <a:buSzPts val="6500"/>
              <a:buNone/>
              <a:defRPr sz="6500">
                <a:solidFill>
                  <a:srgbClr val="FFFFFF"/>
                </a:solidFill>
              </a:defRPr>
            </a:lvl4pPr>
            <a:lvl5pPr lvl="4" rtl="0">
              <a:spcBef>
                <a:spcPts val="0"/>
              </a:spcBef>
              <a:spcAft>
                <a:spcPts val="0"/>
              </a:spcAft>
              <a:buClr>
                <a:srgbClr val="FFFFFF"/>
              </a:buClr>
              <a:buSzPts val="6500"/>
              <a:buNone/>
              <a:defRPr sz="6500">
                <a:solidFill>
                  <a:srgbClr val="FFFFFF"/>
                </a:solidFill>
              </a:defRPr>
            </a:lvl5pPr>
            <a:lvl6pPr lvl="5" rtl="0">
              <a:spcBef>
                <a:spcPts val="0"/>
              </a:spcBef>
              <a:spcAft>
                <a:spcPts val="0"/>
              </a:spcAft>
              <a:buClr>
                <a:srgbClr val="FFFFFF"/>
              </a:buClr>
              <a:buSzPts val="6500"/>
              <a:buNone/>
              <a:defRPr sz="6500">
                <a:solidFill>
                  <a:srgbClr val="FFFFFF"/>
                </a:solidFill>
              </a:defRPr>
            </a:lvl6pPr>
            <a:lvl7pPr lvl="6" rtl="0">
              <a:spcBef>
                <a:spcPts val="0"/>
              </a:spcBef>
              <a:spcAft>
                <a:spcPts val="0"/>
              </a:spcAft>
              <a:buClr>
                <a:srgbClr val="FFFFFF"/>
              </a:buClr>
              <a:buSzPts val="6500"/>
              <a:buNone/>
              <a:defRPr sz="6500">
                <a:solidFill>
                  <a:srgbClr val="FFFFFF"/>
                </a:solidFill>
              </a:defRPr>
            </a:lvl7pPr>
            <a:lvl8pPr lvl="7" rtl="0">
              <a:spcBef>
                <a:spcPts val="0"/>
              </a:spcBef>
              <a:spcAft>
                <a:spcPts val="0"/>
              </a:spcAft>
              <a:buClr>
                <a:srgbClr val="FFFFFF"/>
              </a:buClr>
              <a:buSzPts val="6500"/>
              <a:buNone/>
              <a:defRPr sz="6500">
                <a:solidFill>
                  <a:srgbClr val="FFFFFF"/>
                </a:solidFill>
              </a:defRPr>
            </a:lvl8pPr>
            <a:lvl9pPr lvl="8" rtl="0">
              <a:spcBef>
                <a:spcPts val="0"/>
              </a:spcBef>
              <a:spcAft>
                <a:spcPts val="0"/>
              </a:spcAft>
              <a:buClr>
                <a:srgbClr val="FFFFFF"/>
              </a:buClr>
              <a:buSzPts val="6500"/>
              <a:buNone/>
              <a:defRPr sz="6500">
                <a:solidFill>
                  <a:srgbClr val="FFFFFF"/>
                </a:solidFill>
              </a:defRPr>
            </a:lvl9pPr>
          </a:lstStyle>
          <a:p>
            <a:endParaRPr/>
          </a:p>
        </p:txBody>
      </p:sp>
      <p:sp>
        <p:nvSpPr>
          <p:cNvPr id="13" name="Google Shape;13;p3"/>
          <p:cNvSpPr txBox="1">
            <a:spLocks noGrp="1"/>
          </p:cNvSpPr>
          <p:nvPr>
            <p:ph type="title" idx="2" hasCustomPrompt="1"/>
          </p:nvPr>
        </p:nvSpPr>
        <p:spPr>
          <a:xfrm flipH="1">
            <a:off x="1147579" y="2323850"/>
            <a:ext cx="2979300" cy="7545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9600"/>
              <a:buNone/>
              <a:defRPr sz="96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14" name="Google Shape;14;p3"/>
          <p:cNvSpPr txBox="1">
            <a:spLocks noGrp="1"/>
          </p:cNvSpPr>
          <p:nvPr>
            <p:ph type="subTitle" idx="1"/>
          </p:nvPr>
        </p:nvSpPr>
        <p:spPr>
          <a:xfrm>
            <a:off x="1147575" y="4028959"/>
            <a:ext cx="4224900" cy="53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4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15"/>
        <p:cNvGrpSpPr/>
        <p:nvPr/>
      </p:nvGrpSpPr>
      <p:grpSpPr>
        <a:xfrm>
          <a:off x="0" y="0"/>
          <a:ext cx="0" cy="0"/>
          <a:chOff x="0" y="0"/>
          <a:chExt cx="0" cy="0"/>
        </a:xfrm>
      </p:grpSpPr>
      <p:sp>
        <p:nvSpPr>
          <p:cNvPr id="16" name="Google Shape;16;p4"/>
          <p:cNvSpPr txBox="1">
            <a:spLocks noGrp="1"/>
          </p:cNvSpPr>
          <p:nvPr>
            <p:ph type="body" idx="1"/>
          </p:nvPr>
        </p:nvSpPr>
        <p:spPr>
          <a:xfrm>
            <a:off x="870650" y="1144200"/>
            <a:ext cx="6919200" cy="3510600"/>
          </a:xfrm>
          <a:prstGeom prst="rect">
            <a:avLst/>
          </a:prstGeom>
        </p:spPr>
        <p:txBody>
          <a:bodyPr spcFirstLastPara="1" wrap="square" lIns="91425" tIns="91425" rIns="91425" bIns="91425" anchor="t" anchorCtr="0">
            <a:noAutofit/>
          </a:bodyPr>
          <a:lstStyle>
            <a:lvl1pPr marL="457200" lvl="0" indent="-279400" rtl="0">
              <a:spcBef>
                <a:spcPts val="0"/>
              </a:spcBef>
              <a:spcAft>
                <a:spcPts val="0"/>
              </a:spcAft>
              <a:buClr>
                <a:srgbClr val="434343"/>
              </a:buClr>
              <a:buSzPts val="800"/>
              <a:buFont typeface="Nunito Light"/>
              <a:buAutoNum type="arabicPeriod"/>
              <a:defRPr>
                <a:solidFill>
                  <a:srgbClr val="000000"/>
                </a:solidFill>
              </a:defRPr>
            </a:lvl1pPr>
            <a:lvl2pPr marL="914400" lvl="1" indent="-304800" rtl="0">
              <a:spcBef>
                <a:spcPts val="1600"/>
              </a:spcBef>
              <a:spcAft>
                <a:spcPts val="0"/>
              </a:spcAft>
              <a:buClr>
                <a:srgbClr val="434343"/>
              </a:buClr>
              <a:buSzPts val="1200"/>
              <a:buFont typeface="Nunito Light"/>
              <a:buAutoNum type="alphaLcPeriod"/>
              <a:defRPr>
                <a:solidFill>
                  <a:srgbClr val="000000"/>
                </a:solidFill>
              </a:defRPr>
            </a:lvl2pPr>
            <a:lvl3pPr marL="1371600" lvl="2" indent="-304800" rtl="0">
              <a:spcBef>
                <a:spcPts val="1600"/>
              </a:spcBef>
              <a:spcAft>
                <a:spcPts val="0"/>
              </a:spcAft>
              <a:buClr>
                <a:srgbClr val="434343"/>
              </a:buClr>
              <a:buSzPts val="1200"/>
              <a:buFont typeface="Nunito Light"/>
              <a:buAutoNum type="romanLcPeriod"/>
              <a:defRPr>
                <a:solidFill>
                  <a:srgbClr val="000000"/>
                </a:solidFill>
              </a:defRPr>
            </a:lvl3pPr>
            <a:lvl4pPr marL="1828800" lvl="3" indent="-304800" rtl="0">
              <a:spcBef>
                <a:spcPts val="1600"/>
              </a:spcBef>
              <a:spcAft>
                <a:spcPts val="0"/>
              </a:spcAft>
              <a:buClr>
                <a:srgbClr val="434343"/>
              </a:buClr>
              <a:buSzPts val="1200"/>
              <a:buFont typeface="Nunito Light"/>
              <a:buAutoNum type="arabicPeriod"/>
              <a:defRPr>
                <a:solidFill>
                  <a:srgbClr val="000000"/>
                </a:solidFill>
              </a:defRPr>
            </a:lvl4pPr>
            <a:lvl5pPr marL="2286000" lvl="4" indent="-304800" rtl="0">
              <a:spcBef>
                <a:spcPts val="1600"/>
              </a:spcBef>
              <a:spcAft>
                <a:spcPts val="0"/>
              </a:spcAft>
              <a:buClr>
                <a:srgbClr val="434343"/>
              </a:buClr>
              <a:buSzPts val="1200"/>
              <a:buFont typeface="Nunito Light"/>
              <a:buAutoNum type="alphaLcPeriod"/>
              <a:defRPr>
                <a:solidFill>
                  <a:srgbClr val="000000"/>
                </a:solidFill>
              </a:defRPr>
            </a:lvl5pPr>
            <a:lvl6pPr marL="2743200" lvl="5" indent="-304800" rtl="0">
              <a:spcBef>
                <a:spcPts val="1600"/>
              </a:spcBef>
              <a:spcAft>
                <a:spcPts val="0"/>
              </a:spcAft>
              <a:buClr>
                <a:srgbClr val="434343"/>
              </a:buClr>
              <a:buSzPts val="1200"/>
              <a:buFont typeface="Nunito Light"/>
              <a:buAutoNum type="romanLcPeriod"/>
              <a:defRPr>
                <a:solidFill>
                  <a:srgbClr val="000000"/>
                </a:solidFill>
              </a:defRPr>
            </a:lvl6pPr>
            <a:lvl7pPr marL="3200400" lvl="6" indent="-304800" rtl="0">
              <a:spcBef>
                <a:spcPts val="1600"/>
              </a:spcBef>
              <a:spcAft>
                <a:spcPts val="0"/>
              </a:spcAft>
              <a:buClr>
                <a:srgbClr val="434343"/>
              </a:buClr>
              <a:buSzPts val="1200"/>
              <a:buFont typeface="Nunito Light"/>
              <a:buAutoNum type="arabicPeriod"/>
              <a:defRPr>
                <a:solidFill>
                  <a:srgbClr val="000000"/>
                </a:solidFill>
              </a:defRPr>
            </a:lvl7pPr>
            <a:lvl8pPr marL="3657600" lvl="7" indent="-304800" rtl="0">
              <a:spcBef>
                <a:spcPts val="1600"/>
              </a:spcBef>
              <a:spcAft>
                <a:spcPts val="0"/>
              </a:spcAft>
              <a:buClr>
                <a:srgbClr val="434343"/>
              </a:buClr>
              <a:buSzPts val="1200"/>
              <a:buFont typeface="Nunito Light"/>
              <a:buAutoNum type="alphaLcPeriod"/>
              <a:defRPr>
                <a:solidFill>
                  <a:srgbClr val="000000"/>
                </a:solidFill>
              </a:defRPr>
            </a:lvl8pPr>
            <a:lvl9pPr marL="4114800" lvl="8" indent="-304800" rtl="0">
              <a:spcBef>
                <a:spcPts val="1600"/>
              </a:spcBef>
              <a:spcAft>
                <a:spcPts val="1600"/>
              </a:spcAft>
              <a:buClr>
                <a:srgbClr val="434343"/>
              </a:buClr>
              <a:buSzPts val="1200"/>
              <a:buFont typeface="Nunito Light"/>
              <a:buAutoNum type="romanLcPeriod"/>
              <a:defRPr>
                <a:solidFill>
                  <a:srgbClr val="000000"/>
                </a:solidFill>
              </a:defRPr>
            </a:lvl9pPr>
          </a:lstStyle>
          <a:p>
            <a:endParaRPr/>
          </a:p>
        </p:txBody>
      </p:sp>
      <p:sp>
        <p:nvSpPr>
          <p:cNvPr id="17" name="Google Shape;17;p4"/>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blipFill>
          <a:blip r:embed="rId2">
            <a:alphaModFix/>
          </a:blip>
          <a:stretch>
            <a:fillRect/>
          </a:stretch>
        </a:blipFill>
        <a:effectLst/>
      </p:bgPr>
    </p:bg>
    <p:spTree>
      <p:nvGrpSpPr>
        <p:cNvPr id="1" name="Shape 18"/>
        <p:cNvGrpSpPr/>
        <p:nvPr/>
      </p:nvGrpSpPr>
      <p:grpSpPr>
        <a:xfrm>
          <a:off x="0" y="0"/>
          <a:ext cx="0" cy="0"/>
          <a:chOff x="0" y="0"/>
          <a:chExt cx="0" cy="0"/>
        </a:xfrm>
      </p:grpSpPr>
      <p:sp>
        <p:nvSpPr>
          <p:cNvPr id="19" name="Google Shape;19;p5"/>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20" name="Google Shape;20;p5"/>
          <p:cNvSpPr txBox="1">
            <a:spLocks noGrp="1"/>
          </p:cNvSpPr>
          <p:nvPr>
            <p:ph type="ctrTitle" idx="2"/>
          </p:nvPr>
        </p:nvSpPr>
        <p:spPr>
          <a:xfrm>
            <a:off x="1741950" y="2846700"/>
            <a:ext cx="1257900" cy="427500"/>
          </a:xfrm>
          <a:prstGeom prst="rect">
            <a:avLst/>
          </a:prstGeom>
        </p:spPr>
        <p:txBody>
          <a:bodyPr spcFirstLastPara="1" wrap="square" lIns="91425" tIns="91425" rIns="91425" bIns="91425" anchor="b" anchorCtr="0">
            <a:noAutofit/>
          </a:bodyPr>
          <a:lstStyle>
            <a:lvl1pPr lvl="0" rtl="0">
              <a:spcBef>
                <a:spcPts val="0"/>
              </a:spcBef>
              <a:spcAft>
                <a:spcPts val="0"/>
              </a:spcAft>
              <a:buSzPts val="2000"/>
              <a:buNone/>
              <a:defRPr sz="14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21" name="Google Shape;21;p5"/>
          <p:cNvSpPr txBox="1">
            <a:spLocks noGrp="1"/>
          </p:cNvSpPr>
          <p:nvPr>
            <p:ph type="subTitle" idx="1"/>
          </p:nvPr>
        </p:nvSpPr>
        <p:spPr>
          <a:xfrm>
            <a:off x="1741950" y="1650025"/>
            <a:ext cx="2157300" cy="100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3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22" name="Google Shape;22;p5"/>
          <p:cNvSpPr txBox="1">
            <a:spLocks noGrp="1"/>
          </p:cNvSpPr>
          <p:nvPr>
            <p:ph type="ctrTitle" idx="3"/>
          </p:nvPr>
        </p:nvSpPr>
        <p:spPr>
          <a:xfrm>
            <a:off x="5633751" y="3635300"/>
            <a:ext cx="1780500" cy="4275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000"/>
              <a:buNone/>
              <a:defRPr sz="14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23" name="Google Shape;23;p5"/>
          <p:cNvSpPr txBox="1">
            <a:spLocks noGrp="1"/>
          </p:cNvSpPr>
          <p:nvPr>
            <p:ph type="subTitle" idx="4"/>
          </p:nvPr>
        </p:nvSpPr>
        <p:spPr>
          <a:xfrm>
            <a:off x="5256958" y="2440056"/>
            <a:ext cx="2157300" cy="1003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100"/>
              <a:buNone/>
              <a:defRPr sz="13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blipFill>
          <a:blip r:embed="rId2">
            <a:alphaModFix/>
          </a:blip>
          <a:stretch>
            <a:fillRect/>
          </a:stretch>
        </a:blipFill>
        <a:effectLst/>
      </p:bgPr>
    </p:bg>
    <p:spTree>
      <p:nvGrpSpPr>
        <p:cNvPr id="1" name="Shape 31"/>
        <p:cNvGrpSpPr/>
        <p:nvPr/>
      </p:nvGrpSpPr>
      <p:grpSpPr>
        <a:xfrm>
          <a:off x="0" y="0"/>
          <a:ext cx="0" cy="0"/>
          <a:chOff x="0" y="0"/>
          <a:chExt cx="0" cy="0"/>
        </a:xfrm>
      </p:grpSpPr>
      <p:sp>
        <p:nvSpPr>
          <p:cNvPr id="32" name="Google Shape;32;p9"/>
          <p:cNvSpPr txBox="1">
            <a:spLocks noGrp="1"/>
          </p:cNvSpPr>
          <p:nvPr>
            <p:ph type="ctrTitle"/>
          </p:nvPr>
        </p:nvSpPr>
        <p:spPr>
          <a:xfrm>
            <a:off x="1600733" y="985228"/>
            <a:ext cx="2673600" cy="20541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000"/>
              <a:buNone/>
              <a:defRPr sz="2000"/>
            </a:lvl1pPr>
            <a:lvl2pPr lvl="1" algn="r" rtl="0">
              <a:spcBef>
                <a:spcPts val="0"/>
              </a:spcBef>
              <a:spcAft>
                <a:spcPts val="0"/>
              </a:spcAft>
              <a:buClr>
                <a:srgbClr val="000000"/>
              </a:buClr>
              <a:buSzPts val="2000"/>
              <a:buNone/>
              <a:defRPr sz="2000">
                <a:solidFill>
                  <a:srgbClr val="000000"/>
                </a:solidFill>
              </a:defRPr>
            </a:lvl2pPr>
            <a:lvl3pPr lvl="2" algn="r" rtl="0">
              <a:spcBef>
                <a:spcPts val="0"/>
              </a:spcBef>
              <a:spcAft>
                <a:spcPts val="0"/>
              </a:spcAft>
              <a:buClr>
                <a:srgbClr val="000000"/>
              </a:buClr>
              <a:buSzPts val="2000"/>
              <a:buNone/>
              <a:defRPr sz="2000">
                <a:solidFill>
                  <a:srgbClr val="000000"/>
                </a:solidFill>
              </a:defRPr>
            </a:lvl3pPr>
            <a:lvl4pPr lvl="3" algn="r" rtl="0">
              <a:spcBef>
                <a:spcPts val="0"/>
              </a:spcBef>
              <a:spcAft>
                <a:spcPts val="0"/>
              </a:spcAft>
              <a:buClr>
                <a:srgbClr val="000000"/>
              </a:buClr>
              <a:buSzPts val="2000"/>
              <a:buNone/>
              <a:defRPr sz="2000">
                <a:solidFill>
                  <a:srgbClr val="000000"/>
                </a:solidFill>
              </a:defRPr>
            </a:lvl4pPr>
            <a:lvl5pPr lvl="4" algn="r" rtl="0">
              <a:spcBef>
                <a:spcPts val="0"/>
              </a:spcBef>
              <a:spcAft>
                <a:spcPts val="0"/>
              </a:spcAft>
              <a:buClr>
                <a:srgbClr val="000000"/>
              </a:buClr>
              <a:buSzPts val="2000"/>
              <a:buNone/>
              <a:defRPr sz="2000">
                <a:solidFill>
                  <a:srgbClr val="000000"/>
                </a:solidFill>
              </a:defRPr>
            </a:lvl5pPr>
            <a:lvl6pPr lvl="5" algn="r" rtl="0">
              <a:spcBef>
                <a:spcPts val="0"/>
              </a:spcBef>
              <a:spcAft>
                <a:spcPts val="0"/>
              </a:spcAft>
              <a:buClr>
                <a:srgbClr val="000000"/>
              </a:buClr>
              <a:buSzPts val="2000"/>
              <a:buNone/>
              <a:defRPr sz="2000">
                <a:solidFill>
                  <a:srgbClr val="000000"/>
                </a:solidFill>
              </a:defRPr>
            </a:lvl6pPr>
            <a:lvl7pPr lvl="6" algn="r" rtl="0">
              <a:spcBef>
                <a:spcPts val="0"/>
              </a:spcBef>
              <a:spcAft>
                <a:spcPts val="0"/>
              </a:spcAft>
              <a:buClr>
                <a:srgbClr val="000000"/>
              </a:buClr>
              <a:buSzPts val="2000"/>
              <a:buNone/>
              <a:defRPr sz="2000">
                <a:solidFill>
                  <a:srgbClr val="000000"/>
                </a:solidFill>
              </a:defRPr>
            </a:lvl7pPr>
            <a:lvl8pPr lvl="7" algn="r" rtl="0">
              <a:spcBef>
                <a:spcPts val="0"/>
              </a:spcBef>
              <a:spcAft>
                <a:spcPts val="0"/>
              </a:spcAft>
              <a:buClr>
                <a:srgbClr val="000000"/>
              </a:buClr>
              <a:buSzPts val="2000"/>
              <a:buNone/>
              <a:defRPr sz="2000">
                <a:solidFill>
                  <a:srgbClr val="000000"/>
                </a:solidFill>
              </a:defRPr>
            </a:lvl8pPr>
            <a:lvl9pPr lvl="8" algn="r" rtl="0">
              <a:spcBef>
                <a:spcPts val="0"/>
              </a:spcBef>
              <a:spcAft>
                <a:spcPts val="0"/>
              </a:spcAft>
              <a:buClr>
                <a:srgbClr val="000000"/>
              </a:buClr>
              <a:buSzPts val="2000"/>
              <a:buNone/>
              <a:defRPr sz="2000">
                <a:solidFill>
                  <a:srgbClr val="000000"/>
                </a:solidFill>
              </a:defRPr>
            </a:lvl9pPr>
          </a:lstStyle>
          <a:p>
            <a:endParaRPr/>
          </a:p>
        </p:txBody>
      </p:sp>
      <p:sp>
        <p:nvSpPr>
          <p:cNvPr id="33" name="Google Shape;33;p9"/>
          <p:cNvSpPr txBox="1">
            <a:spLocks noGrp="1"/>
          </p:cNvSpPr>
          <p:nvPr>
            <p:ph type="subTitle" idx="1"/>
          </p:nvPr>
        </p:nvSpPr>
        <p:spPr>
          <a:xfrm>
            <a:off x="1665825" y="3058425"/>
            <a:ext cx="2608500" cy="1784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100"/>
              <a:buNone/>
              <a:defRPr sz="1400">
                <a:solidFill>
                  <a:schemeClr val="dk1"/>
                </a:solidFill>
              </a:defRPr>
            </a:lvl1pPr>
            <a:lvl2pPr lvl="1" algn="r" rtl="0">
              <a:lnSpc>
                <a:spcPct val="100000"/>
              </a:lnSpc>
              <a:spcBef>
                <a:spcPts val="0"/>
              </a:spcBef>
              <a:spcAft>
                <a:spcPts val="0"/>
              </a:spcAft>
              <a:buSzPts val="1100"/>
              <a:buNone/>
              <a:defRPr sz="1100"/>
            </a:lvl2pPr>
            <a:lvl3pPr lvl="2" algn="r" rtl="0">
              <a:lnSpc>
                <a:spcPct val="100000"/>
              </a:lnSpc>
              <a:spcBef>
                <a:spcPts val="0"/>
              </a:spcBef>
              <a:spcAft>
                <a:spcPts val="0"/>
              </a:spcAft>
              <a:buSzPts val="1100"/>
              <a:buNone/>
              <a:defRPr sz="1100"/>
            </a:lvl3pPr>
            <a:lvl4pPr lvl="3" algn="r" rtl="0">
              <a:lnSpc>
                <a:spcPct val="100000"/>
              </a:lnSpc>
              <a:spcBef>
                <a:spcPts val="0"/>
              </a:spcBef>
              <a:spcAft>
                <a:spcPts val="0"/>
              </a:spcAft>
              <a:buSzPts val="1100"/>
              <a:buNone/>
              <a:defRPr sz="1100"/>
            </a:lvl4pPr>
            <a:lvl5pPr lvl="4" algn="r" rtl="0">
              <a:lnSpc>
                <a:spcPct val="100000"/>
              </a:lnSpc>
              <a:spcBef>
                <a:spcPts val="0"/>
              </a:spcBef>
              <a:spcAft>
                <a:spcPts val="0"/>
              </a:spcAft>
              <a:buSzPts val="1100"/>
              <a:buNone/>
              <a:defRPr sz="1100"/>
            </a:lvl5pPr>
            <a:lvl6pPr lvl="5" algn="r" rtl="0">
              <a:lnSpc>
                <a:spcPct val="100000"/>
              </a:lnSpc>
              <a:spcBef>
                <a:spcPts val="0"/>
              </a:spcBef>
              <a:spcAft>
                <a:spcPts val="0"/>
              </a:spcAft>
              <a:buSzPts val="1100"/>
              <a:buNone/>
              <a:defRPr sz="1100"/>
            </a:lvl6pPr>
            <a:lvl7pPr lvl="6" algn="r" rtl="0">
              <a:lnSpc>
                <a:spcPct val="100000"/>
              </a:lnSpc>
              <a:spcBef>
                <a:spcPts val="0"/>
              </a:spcBef>
              <a:spcAft>
                <a:spcPts val="0"/>
              </a:spcAft>
              <a:buSzPts val="1100"/>
              <a:buNone/>
              <a:defRPr sz="1100"/>
            </a:lvl7pPr>
            <a:lvl8pPr lvl="7" algn="r" rtl="0">
              <a:lnSpc>
                <a:spcPct val="100000"/>
              </a:lnSpc>
              <a:spcBef>
                <a:spcPts val="0"/>
              </a:spcBef>
              <a:spcAft>
                <a:spcPts val="0"/>
              </a:spcAft>
              <a:buSzPts val="1100"/>
              <a:buNone/>
              <a:defRPr sz="1100"/>
            </a:lvl8pPr>
            <a:lvl9pPr lvl="8" algn="r" rtl="0">
              <a:lnSpc>
                <a:spcPct val="100000"/>
              </a:lnSpc>
              <a:spcBef>
                <a:spcPts val="0"/>
              </a:spcBef>
              <a:spcAft>
                <a:spcPts val="0"/>
              </a:spcAft>
              <a:buSzPts val="1100"/>
              <a:buNone/>
              <a:defRPr sz="1100"/>
            </a:lvl9pPr>
          </a:lstStyle>
          <a:p>
            <a:endParaRPr/>
          </a:p>
        </p:txBody>
      </p:sp>
      <p:sp>
        <p:nvSpPr>
          <p:cNvPr id="34" name="Google Shape;34;p9"/>
          <p:cNvSpPr txBox="1">
            <a:spLocks noGrp="1"/>
          </p:cNvSpPr>
          <p:nvPr>
            <p:ph type="ctrTitle" idx="2"/>
          </p:nvPr>
        </p:nvSpPr>
        <p:spPr>
          <a:xfrm>
            <a:off x="1964850"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APTION_ONLY">
    <p:bg>
      <p:bgPr>
        <a:blipFill>
          <a:blip r:embed="rId2">
            <a:alphaModFix/>
          </a:blip>
          <a:stretch>
            <a:fillRect/>
          </a:stretch>
        </a:blipFill>
        <a:effectLst/>
      </p:bgPr>
    </p:bg>
    <p:spTree>
      <p:nvGrpSpPr>
        <p:cNvPr id="1" name="Shape 35"/>
        <p:cNvGrpSpPr/>
        <p:nvPr/>
      </p:nvGrpSpPr>
      <p:grpSpPr>
        <a:xfrm>
          <a:off x="0" y="0"/>
          <a:ext cx="0" cy="0"/>
          <a:chOff x="0" y="0"/>
          <a:chExt cx="0" cy="0"/>
        </a:xfrm>
      </p:grpSpPr>
      <p:sp>
        <p:nvSpPr>
          <p:cNvPr id="36" name="Google Shape;36;p10"/>
          <p:cNvSpPr txBox="1">
            <a:spLocks noGrp="1"/>
          </p:cNvSpPr>
          <p:nvPr>
            <p:ph type="ctrTitle"/>
          </p:nvPr>
        </p:nvSpPr>
        <p:spPr>
          <a:xfrm flipH="1">
            <a:off x="695425" y="1514475"/>
            <a:ext cx="3559800" cy="7806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800"/>
              <a:buNone/>
              <a:defRPr/>
            </a:lvl1pPr>
            <a:lvl2pPr lvl="1" algn="ctr" rtl="0">
              <a:spcBef>
                <a:spcPts val="0"/>
              </a:spcBef>
              <a:spcAft>
                <a:spcPts val="0"/>
              </a:spcAft>
              <a:buClr>
                <a:srgbClr val="434343"/>
              </a:buClr>
              <a:buSzPts val="1800"/>
              <a:buNone/>
              <a:defRPr sz="1800">
                <a:solidFill>
                  <a:srgbClr val="434343"/>
                </a:solidFill>
              </a:defRPr>
            </a:lvl2pPr>
            <a:lvl3pPr lvl="2" algn="ctr" rtl="0">
              <a:spcBef>
                <a:spcPts val="0"/>
              </a:spcBef>
              <a:spcAft>
                <a:spcPts val="0"/>
              </a:spcAft>
              <a:buClr>
                <a:srgbClr val="434343"/>
              </a:buClr>
              <a:buSzPts val="1800"/>
              <a:buNone/>
              <a:defRPr sz="1800">
                <a:solidFill>
                  <a:srgbClr val="434343"/>
                </a:solidFill>
              </a:defRPr>
            </a:lvl3pPr>
            <a:lvl4pPr lvl="3" algn="ctr" rtl="0">
              <a:spcBef>
                <a:spcPts val="0"/>
              </a:spcBef>
              <a:spcAft>
                <a:spcPts val="0"/>
              </a:spcAft>
              <a:buClr>
                <a:srgbClr val="434343"/>
              </a:buClr>
              <a:buSzPts val="1800"/>
              <a:buNone/>
              <a:defRPr sz="1800">
                <a:solidFill>
                  <a:srgbClr val="434343"/>
                </a:solidFill>
              </a:defRPr>
            </a:lvl4pPr>
            <a:lvl5pPr lvl="4" algn="ctr" rtl="0">
              <a:spcBef>
                <a:spcPts val="0"/>
              </a:spcBef>
              <a:spcAft>
                <a:spcPts val="0"/>
              </a:spcAft>
              <a:buClr>
                <a:srgbClr val="434343"/>
              </a:buClr>
              <a:buSzPts val="1800"/>
              <a:buNone/>
              <a:defRPr sz="1800">
                <a:solidFill>
                  <a:srgbClr val="434343"/>
                </a:solidFill>
              </a:defRPr>
            </a:lvl5pPr>
            <a:lvl6pPr lvl="5" algn="ctr" rtl="0">
              <a:spcBef>
                <a:spcPts val="0"/>
              </a:spcBef>
              <a:spcAft>
                <a:spcPts val="0"/>
              </a:spcAft>
              <a:buClr>
                <a:srgbClr val="434343"/>
              </a:buClr>
              <a:buSzPts val="1800"/>
              <a:buNone/>
              <a:defRPr sz="1800">
                <a:solidFill>
                  <a:srgbClr val="434343"/>
                </a:solidFill>
              </a:defRPr>
            </a:lvl6pPr>
            <a:lvl7pPr lvl="6" algn="ctr" rtl="0">
              <a:spcBef>
                <a:spcPts val="0"/>
              </a:spcBef>
              <a:spcAft>
                <a:spcPts val="0"/>
              </a:spcAft>
              <a:buClr>
                <a:srgbClr val="434343"/>
              </a:buClr>
              <a:buSzPts val="1800"/>
              <a:buNone/>
              <a:defRPr sz="1800">
                <a:solidFill>
                  <a:srgbClr val="434343"/>
                </a:solidFill>
              </a:defRPr>
            </a:lvl7pPr>
            <a:lvl8pPr lvl="7" algn="ctr" rtl="0">
              <a:spcBef>
                <a:spcPts val="0"/>
              </a:spcBef>
              <a:spcAft>
                <a:spcPts val="0"/>
              </a:spcAft>
              <a:buClr>
                <a:srgbClr val="434343"/>
              </a:buClr>
              <a:buSzPts val="1800"/>
              <a:buNone/>
              <a:defRPr sz="1800">
                <a:solidFill>
                  <a:srgbClr val="434343"/>
                </a:solidFill>
              </a:defRPr>
            </a:lvl8pPr>
            <a:lvl9pPr lvl="8" algn="ctr" rtl="0">
              <a:spcBef>
                <a:spcPts val="0"/>
              </a:spcBef>
              <a:spcAft>
                <a:spcPts val="0"/>
              </a:spcAft>
              <a:buClr>
                <a:srgbClr val="434343"/>
              </a:buClr>
              <a:buSzPts val="1800"/>
              <a:buNone/>
              <a:defRPr sz="1800">
                <a:solidFill>
                  <a:srgbClr val="434343"/>
                </a:solidFill>
              </a:defRPr>
            </a:lvl9pPr>
          </a:lstStyle>
          <a:p>
            <a:endParaRPr/>
          </a:p>
        </p:txBody>
      </p:sp>
      <p:sp>
        <p:nvSpPr>
          <p:cNvPr id="37" name="Google Shape;37;p10"/>
          <p:cNvSpPr txBox="1">
            <a:spLocks noGrp="1"/>
          </p:cNvSpPr>
          <p:nvPr>
            <p:ph type="subTitle" idx="1"/>
          </p:nvPr>
        </p:nvSpPr>
        <p:spPr>
          <a:xfrm flipH="1">
            <a:off x="1581025" y="2559200"/>
            <a:ext cx="2674200" cy="875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6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ig number">
  <p:cSld name="BIG_NUMBER">
    <p:bg>
      <p:bgPr>
        <a:blipFill>
          <a:blip r:embed="rId2">
            <a:alphaModFix/>
          </a:blip>
          <a:stretch>
            <a:fillRect/>
          </a:stretch>
        </a:blipFill>
        <a:effectLst/>
      </p:bgPr>
    </p:bg>
    <p:spTree>
      <p:nvGrpSpPr>
        <p:cNvPr id="1" name="Shape 38"/>
        <p:cNvGrpSpPr/>
        <p:nvPr/>
      </p:nvGrpSpPr>
      <p:grpSpPr>
        <a:xfrm>
          <a:off x="0" y="0"/>
          <a:ext cx="0" cy="0"/>
          <a:chOff x="0" y="0"/>
          <a:chExt cx="0" cy="0"/>
        </a:xfrm>
      </p:grpSpPr>
      <p:sp>
        <p:nvSpPr>
          <p:cNvPr id="39" name="Google Shape;39;p11"/>
          <p:cNvSpPr txBox="1">
            <a:spLocks noGrp="1"/>
          </p:cNvSpPr>
          <p:nvPr>
            <p:ph type="title" hasCustomPrompt="1"/>
          </p:nvPr>
        </p:nvSpPr>
        <p:spPr>
          <a:xfrm>
            <a:off x="2250675" y="1001350"/>
            <a:ext cx="6191100" cy="1963500"/>
          </a:xfrm>
          <a:prstGeom prst="rect">
            <a:avLst/>
          </a:prstGeom>
        </p:spPr>
        <p:txBody>
          <a:bodyPr spcFirstLastPara="1" wrap="square" lIns="91425" tIns="91425" rIns="91425" bIns="91425" anchor="b" anchorCtr="0">
            <a:noAutofit/>
          </a:bodyPr>
          <a:lstStyle>
            <a:lvl1pPr lvl="0" algn="r">
              <a:spcBef>
                <a:spcPts val="0"/>
              </a:spcBef>
              <a:spcAft>
                <a:spcPts val="0"/>
              </a:spcAft>
              <a:buSzPts val="12000"/>
              <a:buNone/>
              <a:defRPr sz="98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0" name="Google Shape;40;p11"/>
          <p:cNvSpPr txBox="1">
            <a:spLocks noGrp="1"/>
          </p:cNvSpPr>
          <p:nvPr>
            <p:ph type="body" idx="1"/>
          </p:nvPr>
        </p:nvSpPr>
        <p:spPr>
          <a:xfrm>
            <a:off x="2107950" y="2895050"/>
            <a:ext cx="6191100" cy="696000"/>
          </a:xfrm>
          <a:prstGeom prst="rect">
            <a:avLst/>
          </a:prstGeom>
        </p:spPr>
        <p:txBody>
          <a:bodyPr spcFirstLastPara="1" wrap="square" lIns="91425" tIns="91425" rIns="91425" bIns="91425" anchor="t" anchorCtr="0">
            <a:noAutofit/>
          </a:bodyPr>
          <a:lstStyle>
            <a:lvl1pPr marL="457200" lvl="0" indent="-304800" algn="r">
              <a:lnSpc>
                <a:spcPct val="100000"/>
              </a:lnSpc>
              <a:spcBef>
                <a:spcPts val="0"/>
              </a:spcBef>
              <a:spcAft>
                <a:spcPts val="0"/>
              </a:spcAft>
              <a:buSzPts val="1200"/>
              <a:buChar char="●"/>
              <a:defRPr sz="1600"/>
            </a:lvl1pPr>
            <a:lvl2pPr marL="914400" lvl="1" indent="-304800" algn="ctr">
              <a:spcBef>
                <a:spcPts val="0"/>
              </a:spcBef>
              <a:spcAft>
                <a:spcPts val="0"/>
              </a:spcAft>
              <a:buSzPts val="1200"/>
              <a:buChar char="○"/>
              <a:defRPr/>
            </a:lvl2pPr>
            <a:lvl3pPr marL="1371600" lvl="2" indent="-304800" algn="ctr">
              <a:spcBef>
                <a:spcPts val="1600"/>
              </a:spcBef>
              <a:spcAft>
                <a:spcPts val="0"/>
              </a:spcAft>
              <a:buSzPts val="1200"/>
              <a:buChar char="■"/>
              <a:defRPr/>
            </a:lvl3pPr>
            <a:lvl4pPr marL="1828800" lvl="3" indent="-304800" algn="ctr">
              <a:spcBef>
                <a:spcPts val="1600"/>
              </a:spcBef>
              <a:spcAft>
                <a:spcPts val="0"/>
              </a:spcAft>
              <a:buSzPts val="1200"/>
              <a:buChar char="●"/>
              <a:defRPr/>
            </a:lvl4pPr>
            <a:lvl5pPr marL="2286000" lvl="4" indent="-304800" algn="ctr">
              <a:spcBef>
                <a:spcPts val="1600"/>
              </a:spcBef>
              <a:spcAft>
                <a:spcPts val="0"/>
              </a:spcAft>
              <a:buSzPts val="1200"/>
              <a:buChar char="○"/>
              <a:defRPr/>
            </a:lvl5pPr>
            <a:lvl6pPr marL="2743200" lvl="5" indent="-304800" algn="ctr">
              <a:spcBef>
                <a:spcPts val="1600"/>
              </a:spcBef>
              <a:spcAft>
                <a:spcPts val="0"/>
              </a:spcAft>
              <a:buSzPts val="1200"/>
              <a:buChar char="■"/>
              <a:defRPr/>
            </a:lvl6pPr>
            <a:lvl7pPr marL="3200400" lvl="6" indent="-304800" algn="ctr">
              <a:spcBef>
                <a:spcPts val="1600"/>
              </a:spcBef>
              <a:spcAft>
                <a:spcPts val="0"/>
              </a:spcAft>
              <a:buSzPts val="1200"/>
              <a:buChar char="●"/>
              <a:defRPr/>
            </a:lvl7pPr>
            <a:lvl8pPr marL="3657600" lvl="7" indent="-304800" algn="ctr">
              <a:spcBef>
                <a:spcPts val="1600"/>
              </a:spcBef>
              <a:spcAft>
                <a:spcPts val="0"/>
              </a:spcAft>
              <a:buSzPts val="1200"/>
              <a:buChar char="○"/>
              <a:defRPr/>
            </a:lvl8pPr>
            <a:lvl9pPr marL="4114800" lvl="8" indent="-304800" algn="ctr">
              <a:spcBef>
                <a:spcPts val="1600"/>
              </a:spcBef>
              <a:spcAft>
                <a:spcPts val="1600"/>
              </a:spcAft>
              <a:buSzPts val="1200"/>
              <a:buChar char="■"/>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1"/>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hanks">
  <p:cSld name="CUSTOM_10">
    <p:bg>
      <p:bgPr>
        <a:blipFill>
          <a:blip r:embed="rId2">
            <a:alphaModFix/>
          </a:blip>
          <a:stretch>
            <a:fillRect/>
          </a:stretch>
        </a:blipFill>
        <a:effectLst/>
      </p:bgPr>
    </p:bg>
    <p:spTree>
      <p:nvGrpSpPr>
        <p:cNvPr id="1" name="Shape 135"/>
        <p:cNvGrpSpPr/>
        <p:nvPr/>
      </p:nvGrpSpPr>
      <p:grpSpPr>
        <a:xfrm>
          <a:off x="0" y="0"/>
          <a:ext cx="0" cy="0"/>
          <a:chOff x="0" y="0"/>
          <a:chExt cx="0" cy="0"/>
        </a:xfrm>
      </p:grpSpPr>
      <p:sp>
        <p:nvSpPr>
          <p:cNvPr id="136" name="Google Shape;136;p28"/>
          <p:cNvSpPr txBox="1">
            <a:spLocks noGrp="1"/>
          </p:cNvSpPr>
          <p:nvPr>
            <p:ph type="ctrTitle"/>
          </p:nvPr>
        </p:nvSpPr>
        <p:spPr>
          <a:xfrm flipH="1">
            <a:off x="1974150" y="1161000"/>
            <a:ext cx="5195700" cy="13653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000000"/>
              </a:buClr>
              <a:buSzPts val="4800"/>
              <a:buNone/>
              <a:defRPr sz="4800"/>
            </a:lvl1pPr>
            <a:lvl2pPr lvl="1" algn="ctr" rtl="0">
              <a:spcBef>
                <a:spcPts val="0"/>
              </a:spcBef>
              <a:spcAft>
                <a:spcPts val="0"/>
              </a:spcAft>
              <a:buClr>
                <a:srgbClr val="FFFFFF"/>
              </a:buClr>
              <a:buSzPts val="4800"/>
              <a:buNone/>
              <a:defRPr sz="4800">
                <a:solidFill>
                  <a:srgbClr val="FFFFFF"/>
                </a:solidFill>
              </a:defRPr>
            </a:lvl2pPr>
            <a:lvl3pPr lvl="2" algn="ctr" rtl="0">
              <a:spcBef>
                <a:spcPts val="0"/>
              </a:spcBef>
              <a:spcAft>
                <a:spcPts val="0"/>
              </a:spcAft>
              <a:buClr>
                <a:srgbClr val="FFFFFF"/>
              </a:buClr>
              <a:buSzPts val="4800"/>
              <a:buNone/>
              <a:defRPr sz="4800">
                <a:solidFill>
                  <a:srgbClr val="FFFFFF"/>
                </a:solidFill>
              </a:defRPr>
            </a:lvl3pPr>
            <a:lvl4pPr lvl="3" algn="ctr" rtl="0">
              <a:spcBef>
                <a:spcPts val="0"/>
              </a:spcBef>
              <a:spcAft>
                <a:spcPts val="0"/>
              </a:spcAft>
              <a:buClr>
                <a:srgbClr val="FFFFFF"/>
              </a:buClr>
              <a:buSzPts val="4800"/>
              <a:buNone/>
              <a:defRPr sz="4800">
                <a:solidFill>
                  <a:srgbClr val="FFFFFF"/>
                </a:solidFill>
              </a:defRPr>
            </a:lvl4pPr>
            <a:lvl5pPr lvl="4" algn="ctr" rtl="0">
              <a:spcBef>
                <a:spcPts val="0"/>
              </a:spcBef>
              <a:spcAft>
                <a:spcPts val="0"/>
              </a:spcAft>
              <a:buClr>
                <a:srgbClr val="FFFFFF"/>
              </a:buClr>
              <a:buSzPts val="4800"/>
              <a:buNone/>
              <a:defRPr sz="4800">
                <a:solidFill>
                  <a:srgbClr val="FFFFFF"/>
                </a:solidFill>
              </a:defRPr>
            </a:lvl5pPr>
            <a:lvl6pPr lvl="5" algn="ctr" rtl="0">
              <a:spcBef>
                <a:spcPts val="0"/>
              </a:spcBef>
              <a:spcAft>
                <a:spcPts val="0"/>
              </a:spcAft>
              <a:buClr>
                <a:srgbClr val="FFFFFF"/>
              </a:buClr>
              <a:buSzPts val="4800"/>
              <a:buNone/>
              <a:defRPr sz="4800">
                <a:solidFill>
                  <a:srgbClr val="FFFFFF"/>
                </a:solidFill>
              </a:defRPr>
            </a:lvl6pPr>
            <a:lvl7pPr lvl="6" algn="ctr" rtl="0">
              <a:spcBef>
                <a:spcPts val="0"/>
              </a:spcBef>
              <a:spcAft>
                <a:spcPts val="0"/>
              </a:spcAft>
              <a:buClr>
                <a:srgbClr val="FFFFFF"/>
              </a:buClr>
              <a:buSzPts val="4800"/>
              <a:buNone/>
              <a:defRPr sz="4800">
                <a:solidFill>
                  <a:srgbClr val="FFFFFF"/>
                </a:solidFill>
              </a:defRPr>
            </a:lvl7pPr>
            <a:lvl8pPr lvl="7" algn="ctr" rtl="0">
              <a:spcBef>
                <a:spcPts val="0"/>
              </a:spcBef>
              <a:spcAft>
                <a:spcPts val="0"/>
              </a:spcAft>
              <a:buClr>
                <a:srgbClr val="FFFFFF"/>
              </a:buClr>
              <a:buSzPts val="4800"/>
              <a:buNone/>
              <a:defRPr sz="4800">
                <a:solidFill>
                  <a:srgbClr val="FFFFFF"/>
                </a:solidFill>
              </a:defRPr>
            </a:lvl8pPr>
            <a:lvl9pPr lvl="8" algn="ctr" rtl="0">
              <a:spcBef>
                <a:spcPts val="0"/>
              </a:spcBef>
              <a:spcAft>
                <a:spcPts val="0"/>
              </a:spcAft>
              <a:buClr>
                <a:srgbClr val="FFFFFF"/>
              </a:buClr>
              <a:buSzPts val="4800"/>
              <a:buNone/>
              <a:defRPr sz="4800">
                <a:solidFill>
                  <a:srgbClr val="FFFFFF"/>
                </a:solidFill>
              </a:defRPr>
            </a:lvl9pPr>
          </a:lstStyle>
          <a:p>
            <a:endParaRPr/>
          </a:p>
        </p:txBody>
      </p:sp>
      <p:sp>
        <p:nvSpPr>
          <p:cNvPr id="137" name="Google Shape;137;p28"/>
          <p:cNvSpPr txBox="1">
            <a:spLocks noGrp="1"/>
          </p:cNvSpPr>
          <p:nvPr>
            <p:ph type="subTitle" idx="1"/>
          </p:nvPr>
        </p:nvSpPr>
        <p:spPr>
          <a:xfrm>
            <a:off x="2152500" y="2494850"/>
            <a:ext cx="48390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38" name="Google Shape;138;p28"/>
          <p:cNvSpPr txBox="1"/>
          <p:nvPr/>
        </p:nvSpPr>
        <p:spPr>
          <a:xfrm>
            <a:off x="625906" y="3722418"/>
            <a:ext cx="3830100" cy="17844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300"/>
              </a:spcBef>
              <a:spcAft>
                <a:spcPts val="0"/>
              </a:spcAft>
              <a:buNone/>
            </a:pPr>
            <a:r>
              <a:rPr lang="en" sz="1000">
                <a:solidFill>
                  <a:srgbClr val="434343"/>
                </a:solidFill>
                <a:latin typeface="Roboto Condensed Light"/>
                <a:ea typeface="Roboto Condensed Light"/>
                <a:cs typeface="Roboto Condensed Light"/>
                <a:sym typeface="Roboto Condensed Light"/>
              </a:rPr>
              <a:t>CREDITS: This presentation template was created by </a:t>
            </a:r>
            <a:r>
              <a:rPr lang="en" sz="1000" b="1">
                <a:solidFill>
                  <a:srgbClr val="434343"/>
                </a:solidFill>
                <a:uFill>
                  <a:noFill/>
                </a:uFill>
                <a:latin typeface="Roboto Condensed"/>
                <a:ea typeface="Roboto Condensed"/>
                <a:cs typeface="Roboto Condensed"/>
                <a:sym typeface="Roboto Condensed"/>
                <a:hlinkClick r:id="rId3">
                  <a:extLst>
                    <a:ext uri="{A12FA001-AC4F-418D-AE19-62706E023703}">
                      <ahyp:hlinkClr xmlns:ahyp="http://schemas.microsoft.com/office/drawing/2018/hyperlinkcolor" val="tx"/>
                    </a:ext>
                  </a:extLst>
                </a:hlinkClick>
              </a:rPr>
              <a:t>Slidesgo</a:t>
            </a:r>
            <a:r>
              <a:rPr lang="en" sz="1000">
                <a:solidFill>
                  <a:srgbClr val="434343"/>
                </a:solidFill>
                <a:latin typeface="Roboto Condensed Light"/>
                <a:ea typeface="Roboto Condensed Light"/>
                <a:cs typeface="Roboto Condensed Light"/>
                <a:sym typeface="Roboto Condensed Light"/>
              </a:rPr>
              <a:t>, including icons by </a:t>
            </a:r>
            <a:r>
              <a:rPr lang="en" sz="1000" b="1">
                <a:solidFill>
                  <a:srgbClr val="434343"/>
                </a:solidFill>
                <a:uFill>
                  <a:noFill/>
                </a:uFill>
                <a:latin typeface="Roboto Condensed"/>
                <a:ea typeface="Roboto Condensed"/>
                <a:cs typeface="Roboto Condensed"/>
                <a:sym typeface="Roboto Condensed"/>
                <a:hlinkClick r:id="rId4">
                  <a:extLst>
                    <a:ext uri="{A12FA001-AC4F-418D-AE19-62706E023703}">
                      <ahyp:hlinkClr xmlns:ahyp="http://schemas.microsoft.com/office/drawing/2018/hyperlinkcolor" val="tx"/>
                    </a:ext>
                  </a:extLst>
                </a:hlinkClick>
              </a:rPr>
              <a:t>Flaticon</a:t>
            </a:r>
            <a:r>
              <a:rPr lang="en" sz="1000">
                <a:solidFill>
                  <a:srgbClr val="434343"/>
                </a:solidFill>
                <a:latin typeface="Roboto Condensed Light"/>
                <a:ea typeface="Roboto Condensed Light"/>
                <a:cs typeface="Roboto Condensed Light"/>
                <a:sym typeface="Roboto Condensed Light"/>
              </a:rPr>
              <a:t>, and infographics &amp; images by </a:t>
            </a:r>
            <a:r>
              <a:rPr lang="en" sz="1000" b="1">
                <a:solidFill>
                  <a:srgbClr val="434343"/>
                </a:solidFill>
                <a:uFill>
                  <a:noFill/>
                </a:uFill>
                <a:latin typeface="Roboto Condensed"/>
                <a:ea typeface="Roboto Condensed"/>
                <a:cs typeface="Roboto Condensed"/>
                <a:sym typeface="Roboto Condensed"/>
                <a:hlinkClick r:id="rId5">
                  <a:extLst>
                    <a:ext uri="{A12FA001-AC4F-418D-AE19-62706E023703}">
                      <ahyp:hlinkClr xmlns:ahyp="http://schemas.microsoft.com/office/drawing/2018/hyperlinkcolor" val="tx"/>
                    </a:ext>
                  </a:extLst>
                </a:hlinkClick>
              </a:rPr>
              <a:t>Freepik</a:t>
            </a:r>
            <a:r>
              <a:rPr lang="en" sz="1000">
                <a:solidFill>
                  <a:srgbClr val="434343"/>
                </a:solidFill>
                <a:latin typeface="Roboto Condensed Light"/>
                <a:ea typeface="Roboto Condensed Light"/>
                <a:cs typeface="Roboto Condensed Light"/>
                <a:sym typeface="Roboto Condensed Light"/>
              </a:rPr>
              <a:t>. </a:t>
            </a:r>
            <a:endParaRPr sz="1000">
              <a:solidFill>
                <a:srgbClr val="434343"/>
              </a:solidFill>
              <a:latin typeface="Roboto Condensed Light"/>
              <a:ea typeface="Roboto Condensed Light"/>
              <a:cs typeface="Roboto Condensed Light"/>
              <a:sym typeface="Roboto Condensed Light"/>
            </a:endParaRPr>
          </a:p>
          <a:p>
            <a:pPr marL="0" lvl="0" indent="0" algn="l" rtl="0">
              <a:lnSpc>
                <a:spcPct val="100000"/>
              </a:lnSpc>
              <a:spcBef>
                <a:spcPts val="300"/>
              </a:spcBef>
              <a:spcAft>
                <a:spcPts val="0"/>
              </a:spcAft>
              <a:buNone/>
            </a:pPr>
            <a:r>
              <a:rPr lang="en" sz="900" b="1">
                <a:solidFill>
                  <a:srgbClr val="434343"/>
                </a:solidFill>
                <a:latin typeface="Roboto Condensed"/>
                <a:ea typeface="Roboto Condensed"/>
                <a:cs typeface="Roboto Condensed"/>
                <a:sym typeface="Roboto Condensed"/>
              </a:rPr>
              <a:t>Please keep this slide for attribution.</a:t>
            </a:r>
            <a:endParaRPr sz="900" b="1">
              <a:solidFill>
                <a:srgbClr val="434343"/>
              </a:solidFill>
              <a:latin typeface="Roboto Condensed"/>
              <a:ea typeface="Roboto Condensed"/>
              <a:cs typeface="Roboto Condensed"/>
              <a:sym typeface="Roboto Condensed"/>
            </a:endParaRPr>
          </a:p>
          <a:p>
            <a:pPr marL="0" lvl="0" indent="0" algn="l" rtl="0">
              <a:lnSpc>
                <a:spcPct val="115000"/>
              </a:lnSpc>
              <a:spcBef>
                <a:spcPts val="300"/>
              </a:spcBef>
              <a:spcAft>
                <a:spcPts val="0"/>
              </a:spcAft>
              <a:buNone/>
            </a:pPr>
            <a:endParaRPr>
              <a:solidFill>
                <a:schemeClr val="dk1"/>
              </a:solidFill>
              <a:latin typeface="Roboto Condensed Light"/>
              <a:ea typeface="Roboto Condensed Light"/>
              <a:cs typeface="Roboto Condensed Light"/>
              <a:sym typeface="Roboto Condensed Light"/>
            </a:endParaRPr>
          </a:p>
          <a:p>
            <a:pPr marL="0" lvl="0" indent="0" algn="l" rtl="0">
              <a:spcBef>
                <a:spcPts val="0"/>
              </a:spcBef>
              <a:spcAft>
                <a:spcPts val="0"/>
              </a:spcAft>
              <a:buNone/>
            </a:pPr>
            <a:endParaRPr>
              <a:solidFill>
                <a:schemeClr val="dk1"/>
              </a:solidFill>
              <a:latin typeface="Roboto Condensed Light"/>
              <a:ea typeface="Roboto Condensed Light"/>
              <a:cs typeface="Roboto Condensed Light"/>
              <a:sym typeface="Roboto Condensed Light"/>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rgbClr val="434343"/>
              </a:buClr>
              <a:buSzPts val="2800"/>
              <a:buFont typeface="Exo 2"/>
              <a:buNone/>
              <a:defRPr sz="2800" b="1">
                <a:solidFill>
                  <a:srgbClr val="434343"/>
                </a:solidFill>
                <a:latin typeface="Exo 2"/>
                <a:ea typeface="Exo 2"/>
                <a:cs typeface="Exo 2"/>
                <a:sym typeface="Exo 2"/>
              </a:defRPr>
            </a:lvl1pPr>
            <a:lvl2pPr lvl="1">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2pPr>
            <a:lvl3pPr lvl="2">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3pPr>
            <a:lvl4pPr lvl="3">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4pPr>
            <a:lvl5pPr lvl="4">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5pPr>
            <a:lvl6pPr lvl="5">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6pPr>
            <a:lvl7pPr lvl="6">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7pPr>
            <a:lvl8pPr lvl="7">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8pPr>
            <a:lvl9pPr lvl="8">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a:lnSpc>
                <a:spcPct val="115000"/>
              </a:lnSpc>
              <a:spcBef>
                <a:spcPts val="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1pPr>
            <a:lvl2pPr marL="914400" lvl="1"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2pPr>
            <a:lvl3pPr marL="1371600" lvl="2"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3pPr>
            <a:lvl4pPr marL="1828800" lvl="3"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4pPr>
            <a:lvl5pPr marL="2286000" lvl="4"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5pPr>
            <a:lvl6pPr marL="2743200" lvl="5"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6pPr>
            <a:lvl7pPr marL="3200400" lvl="6"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7pPr>
            <a:lvl8pPr marL="3657600" lvl="7"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8pPr>
            <a:lvl9pPr marL="4114800" lvl="8" indent="-304800">
              <a:lnSpc>
                <a:spcPct val="115000"/>
              </a:lnSpc>
              <a:spcBef>
                <a:spcPts val="1600"/>
              </a:spcBef>
              <a:spcAft>
                <a:spcPts val="160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5" r:id="rId5"/>
    <p:sldLayoutId id="2147483656" r:id="rId6"/>
    <p:sldLayoutId id="2147483657" r:id="rId7"/>
    <p:sldLayoutId id="2147483658" r:id="rId8"/>
    <p:sldLayoutId id="2147483674"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www.ionos.de/digitalguide/fileadmin/DigitalGuide/Schaubilder/anwendungsfalldiagramm-1.jpg" TargetMode="External"/><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9.jpe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5.xml"/><Relationship Id="rId5" Type="http://schemas.openxmlformats.org/officeDocument/2006/relationships/image" Target="../media/image11.jpeg"/><Relationship Id="rId4" Type="http://schemas.openxmlformats.org/officeDocument/2006/relationships/hyperlink" Target="https://www.ionos.de/digitalguide/fileadmin/DigitalGuide/Schaubilder/anwendungsfalldiagramm-2.jpg"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33"/>
          <p:cNvSpPr txBox="1">
            <a:spLocks noGrp="1"/>
          </p:cNvSpPr>
          <p:nvPr>
            <p:ph type="ctrTitle"/>
          </p:nvPr>
        </p:nvSpPr>
        <p:spPr>
          <a:xfrm>
            <a:off x="1135981" y="1393699"/>
            <a:ext cx="6886800" cy="17823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Clr>
                <a:schemeClr val="dk1"/>
              </a:buClr>
              <a:buSzPts val="1100"/>
              <a:buFont typeface="Arial"/>
              <a:buNone/>
            </a:pPr>
            <a:r>
              <a:rPr lang="en-GB" dirty="0"/>
              <a:t>Use Case </a:t>
            </a:r>
            <a:r>
              <a:rPr lang="en-GB" dirty="0" err="1"/>
              <a:t>Diagramm</a:t>
            </a:r>
            <a:endParaRPr dirty="0"/>
          </a:p>
        </p:txBody>
      </p:sp>
      <p:sp>
        <p:nvSpPr>
          <p:cNvPr id="152" name="Google Shape;152;p33"/>
          <p:cNvSpPr txBox="1">
            <a:spLocks noGrp="1"/>
          </p:cNvSpPr>
          <p:nvPr>
            <p:ph type="subTitle" idx="1"/>
          </p:nvPr>
        </p:nvSpPr>
        <p:spPr>
          <a:xfrm>
            <a:off x="3670681" y="2933522"/>
            <a:ext cx="4352100" cy="7170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1" name="Google Shape;191;p36"/>
          <p:cNvSpPr txBox="1">
            <a:spLocks noGrp="1"/>
          </p:cNvSpPr>
          <p:nvPr>
            <p:ph type="ctrTitle"/>
          </p:nvPr>
        </p:nvSpPr>
        <p:spPr>
          <a:xfrm flipH="1">
            <a:off x="1147649" y="3085150"/>
            <a:ext cx="6588655" cy="1022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Beispiele</a:t>
            </a:r>
            <a:endParaRPr dirty="0"/>
          </a:p>
        </p:txBody>
      </p:sp>
      <p:sp>
        <p:nvSpPr>
          <p:cNvPr id="192" name="Google Shape;192;p36"/>
          <p:cNvSpPr txBox="1">
            <a:spLocks noGrp="1"/>
          </p:cNvSpPr>
          <p:nvPr>
            <p:ph type="title" idx="2"/>
          </p:nvPr>
        </p:nvSpPr>
        <p:spPr>
          <a:xfrm flipH="1">
            <a:off x="1147575" y="2251676"/>
            <a:ext cx="2979300" cy="75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04</a:t>
            </a:r>
            <a:endParaRPr dirty="0"/>
          </a:p>
        </p:txBody>
      </p:sp>
    </p:spTree>
    <p:extLst>
      <p:ext uri="{BB962C8B-B14F-4D97-AF65-F5344CB8AC3E}">
        <p14:creationId xmlns:p14="http://schemas.microsoft.com/office/powerpoint/2010/main" val="2350716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92"/>
                                        </p:tgtEl>
                                        <p:attrNameLst>
                                          <p:attrName>style.visibility</p:attrName>
                                        </p:attrNameLst>
                                      </p:cBhvr>
                                      <p:to>
                                        <p:strVal val="visible"/>
                                      </p:to>
                                    </p:set>
                                    <p:animEffect transition="in" filter="fade">
                                      <p:cBhvr>
                                        <p:cTn id="7" dur="1000"/>
                                        <p:tgtEl>
                                          <p:spTgt spid="1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Google Shape;412;p46">
            <a:extLst>
              <a:ext uri="{FF2B5EF4-FFF2-40B4-BE49-F238E27FC236}">
                <a16:creationId xmlns:a16="http://schemas.microsoft.com/office/drawing/2014/main" id="{757322FB-6B03-40DA-8D38-D677F873D59A}"/>
              </a:ext>
            </a:extLst>
          </p:cNvPr>
          <p:cNvCxnSpPr/>
          <p:nvPr/>
        </p:nvCxnSpPr>
        <p:spPr>
          <a:xfrm rot="10800000">
            <a:off x="6554400" y="2956644"/>
            <a:ext cx="2589600" cy="0"/>
          </a:xfrm>
          <a:prstGeom prst="straightConnector1">
            <a:avLst/>
          </a:prstGeom>
          <a:noFill/>
          <a:ln w="9525" cap="flat" cmpd="sng">
            <a:solidFill>
              <a:srgbClr val="434343"/>
            </a:solidFill>
            <a:prstDash val="solid"/>
            <a:round/>
            <a:headEnd type="none" w="med" len="med"/>
            <a:tailEnd type="none" w="med" len="med"/>
          </a:ln>
        </p:spPr>
      </p:cxnSp>
      <p:cxnSp>
        <p:nvCxnSpPr>
          <p:cNvPr id="9" name="Google Shape;414;p46">
            <a:extLst>
              <a:ext uri="{FF2B5EF4-FFF2-40B4-BE49-F238E27FC236}">
                <a16:creationId xmlns:a16="http://schemas.microsoft.com/office/drawing/2014/main" id="{B3203553-488F-43EE-95CE-B28821AD9A91}"/>
              </a:ext>
            </a:extLst>
          </p:cNvPr>
          <p:cNvCxnSpPr/>
          <p:nvPr/>
        </p:nvCxnSpPr>
        <p:spPr>
          <a:xfrm rot="10800000">
            <a:off x="0" y="2148175"/>
            <a:ext cx="2441100" cy="0"/>
          </a:xfrm>
          <a:prstGeom prst="straightConnector1">
            <a:avLst/>
          </a:prstGeom>
          <a:noFill/>
          <a:ln w="9525" cap="flat" cmpd="sng">
            <a:solidFill>
              <a:srgbClr val="434343"/>
            </a:solidFill>
            <a:prstDash val="solid"/>
            <a:round/>
            <a:headEnd type="none" w="med" len="med"/>
            <a:tailEnd type="none" w="med" len="med"/>
          </a:ln>
        </p:spPr>
      </p:cxnSp>
      <p:pic>
        <p:nvPicPr>
          <p:cNvPr id="5" name="Picture 4" descr="Diagram&#10;&#10;Description automatically generated">
            <a:extLst>
              <a:ext uri="{FF2B5EF4-FFF2-40B4-BE49-F238E27FC236}">
                <a16:creationId xmlns:a16="http://schemas.microsoft.com/office/drawing/2014/main" id="{279C54E0-DF57-4257-ADEF-4A0EC9EA69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06259" y="351429"/>
            <a:ext cx="4447982" cy="4690282"/>
          </a:xfrm>
          <a:prstGeom prst="rect">
            <a:avLst/>
          </a:prstGeom>
        </p:spPr>
      </p:pic>
    </p:spTree>
    <p:extLst>
      <p:ext uri="{BB962C8B-B14F-4D97-AF65-F5344CB8AC3E}">
        <p14:creationId xmlns:p14="http://schemas.microsoft.com/office/powerpoint/2010/main" val="4134620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000"/>
                                        <p:tgtEl>
                                          <p:spTgt spid="8"/>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 calcmode="lin" valueType="num">
                                      <p:cBhvr additive="base">
                                        <p:cTn id="10" dur="1100"/>
                                        <p:tgtEl>
                                          <p:spTgt spid="9"/>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Google Shape;412;p46">
            <a:extLst>
              <a:ext uri="{FF2B5EF4-FFF2-40B4-BE49-F238E27FC236}">
                <a16:creationId xmlns:a16="http://schemas.microsoft.com/office/drawing/2014/main" id="{757322FB-6B03-40DA-8D38-D677F873D59A}"/>
              </a:ext>
            </a:extLst>
          </p:cNvPr>
          <p:cNvCxnSpPr/>
          <p:nvPr/>
        </p:nvCxnSpPr>
        <p:spPr>
          <a:xfrm rot="10800000">
            <a:off x="6554400" y="2956644"/>
            <a:ext cx="2589600" cy="0"/>
          </a:xfrm>
          <a:prstGeom prst="straightConnector1">
            <a:avLst/>
          </a:prstGeom>
          <a:noFill/>
          <a:ln w="9525" cap="flat" cmpd="sng">
            <a:solidFill>
              <a:srgbClr val="434343"/>
            </a:solidFill>
            <a:prstDash val="solid"/>
            <a:round/>
            <a:headEnd type="none" w="med" len="med"/>
            <a:tailEnd type="none" w="med" len="med"/>
          </a:ln>
        </p:spPr>
      </p:cxnSp>
      <p:cxnSp>
        <p:nvCxnSpPr>
          <p:cNvPr id="9" name="Google Shape;414;p46">
            <a:extLst>
              <a:ext uri="{FF2B5EF4-FFF2-40B4-BE49-F238E27FC236}">
                <a16:creationId xmlns:a16="http://schemas.microsoft.com/office/drawing/2014/main" id="{B3203553-488F-43EE-95CE-B28821AD9A91}"/>
              </a:ext>
            </a:extLst>
          </p:cNvPr>
          <p:cNvCxnSpPr/>
          <p:nvPr/>
        </p:nvCxnSpPr>
        <p:spPr>
          <a:xfrm rot="10800000">
            <a:off x="0" y="2148175"/>
            <a:ext cx="2441100" cy="0"/>
          </a:xfrm>
          <a:prstGeom prst="straightConnector1">
            <a:avLst/>
          </a:prstGeom>
          <a:noFill/>
          <a:ln w="9525" cap="flat" cmpd="sng">
            <a:solidFill>
              <a:srgbClr val="434343"/>
            </a:solidFill>
            <a:prstDash val="solid"/>
            <a:round/>
            <a:headEnd type="none" w="med" len="med"/>
            <a:tailEnd type="none" w="med" len="med"/>
          </a:ln>
        </p:spPr>
      </p:cxnSp>
      <p:sp>
        <p:nvSpPr>
          <p:cNvPr id="3" name="Text Placeholder 2">
            <a:extLst>
              <a:ext uri="{FF2B5EF4-FFF2-40B4-BE49-F238E27FC236}">
                <a16:creationId xmlns:a16="http://schemas.microsoft.com/office/drawing/2014/main" id="{C0BB48C9-7680-4D91-9212-C9BDC93C95C1}"/>
              </a:ext>
            </a:extLst>
          </p:cNvPr>
          <p:cNvSpPr>
            <a:spLocks noGrp="1"/>
          </p:cNvSpPr>
          <p:nvPr>
            <p:ph type="body" idx="1"/>
          </p:nvPr>
        </p:nvSpPr>
        <p:spPr/>
        <p:txBody>
          <a:bodyPr/>
          <a:lstStyle/>
          <a:p>
            <a:pPr>
              <a:lnSpc>
                <a:spcPct val="107000"/>
              </a:lnSpc>
              <a:spcAft>
                <a:spcPts val="800"/>
              </a:spcAft>
            </a:pPr>
            <a:r>
              <a:rPr lang="de-AT" sz="2000" dirty="0">
                <a:effectLst/>
                <a:latin typeface="Calibri" panose="020F0502020204030204" pitchFamily="34" charset="0"/>
                <a:ea typeface="Calibri" panose="020F0502020204030204" pitchFamily="34" charset="0"/>
                <a:cs typeface="Calibri" panose="020F0502020204030204" pitchFamily="34" charset="0"/>
              </a:rPr>
              <a:t>Ihr sollt ein Use-Case Diagramm für ein Hotel/ Motel machen. Das Use Case soll folgende Anwendungsfälle beinhalten:</a:t>
            </a:r>
            <a:endParaRPr lang="en-AT" sz="20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de-AT" sz="2000" dirty="0">
                <a:effectLst/>
                <a:latin typeface="Calibri" panose="020F0502020204030204" pitchFamily="34" charset="0"/>
                <a:ea typeface="Calibri" panose="020F0502020204030204" pitchFamily="34" charset="0"/>
                <a:cs typeface="Calibri" panose="020F0502020204030204" pitchFamily="34" charset="0"/>
              </a:rPr>
              <a:t>Wenn ein Kunde versucht ein Zimmer zu reservieren muss er sich als erstes als Gast Anmelden. Dafür benötigt man die Information welche Zimmer belegt sind. Die Anmeldung und die Informationen kriegt man über den Portier. Wenn der Kunde dann auch Abreisen will, muss er es auch dem Portier melden.</a:t>
            </a:r>
            <a:endParaRPr lang="en-AT" sz="2000" dirty="0">
              <a:effectLst/>
              <a:latin typeface="Calibri" panose="020F0502020204030204" pitchFamily="34" charset="0"/>
              <a:ea typeface="Calibri" panose="020F0502020204030204" pitchFamily="34" charset="0"/>
              <a:cs typeface="Times New Roman" panose="02020603050405020304" pitchFamily="18" charset="0"/>
            </a:endParaRPr>
          </a:p>
          <a:p>
            <a:endParaRPr lang="en-AT" dirty="0"/>
          </a:p>
        </p:txBody>
      </p:sp>
      <p:sp>
        <p:nvSpPr>
          <p:cNvPr id="2" name="Title 1">
            <a:extLst>
              <a:ext uri="{FF2B5EF4-FFF2-40B4-BE49-F238E27FC236}">
                <a16:creationId xmlns:a16="http://schemas.microsoft.com/office/drawing/2014/main" id="{CFFD5B33-A5D2-42A8-9AE9-62278C38360D}"/>
              </a:ext>
            </a:extLst>
          </p:cNvPr>
          <p:cNvSpPr>
            <a:spLocks noGrp="1"/>
          </p:cNvSpPr>
          <p:nvPr>
            <p:ph type="ctrTitle"/>
          </p:nvPr>
        </p:nvSpPr>
        <p:spPr/>
        <p:txBody>
          <a:bodyPr/>
          <a:lstStyle/>
          <a:p>
            <a:r>
              <a:rPr lang="en-GB" dirty="0" err="1"/>
              <a:t>Beispiel</a:t>
            </a:r>
            <a:r>
              <a:rPr lang="en-GB" dirty="0"/>
              <a:t> 2</a:t>
            </a:r>
            <a:endParaRPr lang="en-AT" dirty="0"/>
          </a:p>
        </p:txBody>
      </p:sp>
    </p:spTree>
    <p:extLst>
      <p:ext uri="{BB962C8B-B14F-4D97-AF65-F5344CB8AC3E}">
        <p14:creationId xmlns:p14="http://schemas.microsoft.com/office/powerpoint/2010/main" val="1194229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000"/>
                                        <p:tgtEl>
                                          <p:spTgt spid="8"/>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 calcmode="lin" valueType="num">
                                      <p:cBhvr additive="base">
                                        <p:cTn id="10" dur="1100"/>
                                        <p:tgtEl>
                                          <p:spTgt spid="9"/>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Google Shape;414;p46">
            <a:extLst>
              <a:ext uri="{FF2B5EF4-FFF2-40B4-BE49-F238E27FC236}">
                <a16:creationId xmlns:a16="http://schemas.microsoft.com/office/drawing/2014/main" id="{77DFF72F-36A2-46B6-8412-F18B319F5185}"/>
              </a:ext>
            </a:extLst>
          </p:cNvPr>
          <p:cNvCxnSpPr/>
          <p:nvPr/>
        </p:nvCxnSpPr>
        <p:spPr>
          <a:xfrm rot="10800000">
            <a:off x="0" y="2148175"/>
            <a:ext cx="2441100" cy="0"/>
          </a:xfrm>
          <a:prstGeom prst="straightConnector1">
            <a:avLst/>
          </a:prstGeom>
          <a:noFill/>
          <a:ln w="9525" cap="flat" cmpd="sng">
            <a:solidFill>
              <a:srgbClr val="434343"/>
            </a:solidFill>
            <a:prstDash val="solid"/>
            <a:round/>
            <a:headEnd type="none" w="med" len="med"/>
            <a:tailEnd type="none" w="med" len="med"/>
          </a:ln>
        </p:spPr>
      </p:cxnSp>
      <p:cxnSp>
        <p:nvCxnSpPr>
          <p:cNvPr id="11" name="Google Shape;412;p46">
            <a:extLst>
              <a:ext uri="{FF2B5EF4-FFF2-40B4-BE49-F238E27FC236}">
                <a16:creationId xmlns:a16="http://schemas.microsoft.com/office/drawing/2014/main" id="{5E72BFF0-0560-476D-A4CD-CED7BC4EF2F2}"/>
              </a:ext>
            </a:extLst>
          </p:cNvPr>
          <p:cNvCxnSpPr/>
          <p:nvPr/>
        </p:nvCxnSpPr>
        <p:spPr>
          <a:xfrm rot="10800000">
            <a:off x="6554400" y="2956644"/>
            <a:ext cx="2589600" cy="0"/>
          </a:xfrm>
          <a:prstGeom prst="straightConnector1">
            <a:avLst/>
          </a:prstGeom>
          <a:noFill/>
          <a:ln w="9525" cap="flat" cmpd="sng">
            <a:solidFill>
              <a:srgbClr val="434343"/>
            </a:solidFill>
            <a:prstDash val="solid"/>
            <a:round/>
            <a:headEnd type="none" w="med" len="med"/>
            <a:tailEnd type="none" w="med" len="med"/>
          </a:ln>
        </p:spPr>
      </p:cxnSp>
      <p:pic>
        <p:nvPicPr>
          <p:cNvPr id="5" name="Picture 4" descr="INffORUM: Anwendungsentwicklung - UML Methode ...">
            <a:extLst>
              <a:ext uri="{FF2B5EF4-FFF2-40B4-BE49-F238E27FC236}">
                <a16:creationId xmlns:a16="http://schemas.microsoft.com/office/drawing/2014/main" id="{4ABD39F3-E5A9-493C-ABE2-AC5A06C8B9C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14123" y="631358"/>
            <a:ext cx="6915754" cy="3880783"/>
          </a:xfrm>
          <a:prstGeom prst="rect">
            <a:avLst/>
          </a:prstGeom>
          <a:noFill/>
          <a:ln>
            <a:noFill/>
          </a:ln>
        </p:spPr>
      </p:pic>
    </p:spTree>
    <p:extLst>
      <p:ext uri="{BB962C8B-B14F-4D97-AF65-F5344CB8AC3E}">
        <p14:creationId xmlns:p14="http://schemas.microsoft.com/office/powerpoint/2010/main" val="3223088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100"/>
                                        <p:tgtEl>
                                          <p:spTgt spid="9"/>
                                        </p:tgtEl>
                                        <p:attrNameLst>
                                          <p:attrName>ppt_x</p:attrName>
                                        </p:attrNameLst>
                                      </p:cBhvr>
                                      <p:tavLst>
                                        <p:tav tm="0">
                                          <p:val>
                                            <p:strVal val="#ppt_x-1"/>
                                          </p:val>
                                        </p:tav>
                                        <p:tav tm="100000">
                                          <p:val>
                                            <p:strVal val="#ppt_x"/>
                                          </p:val>
                                        </p:tav>
                                      </p:tavLst>
                                    </p:anim>
                                  </p:childTnLst>
                                </p:cTn>
                              </p:par>
                            </p:childTnLst>
                          </p:cTn>
                        </p:par>
                        <p:par>
                          <p:cTn id="8" fill="hold">
                            <p:stCondLst>
                              <p:cond delay="1100"/>
                            </p:stCondLst>
                            <p:childTnLst>
                              <p:par>
                                <p:cTn id="9" presetID="2" presetClass="entr" presetSubtype="2"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1000"/>
                                        <p:tgtEl>
                                          <p:spTgt spid="11"/>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61"/>
        <p:cNvGrpSpPr/>
        <p:nvPr/>
      </p:nvGrpSpPr>
      <p:grpSpPr>
        <a:xfrm>
          <a:off x="0" y="0"/>
          <a:ext cx="0" cy="0"/>
          <a:chOff x="0" y="0"/>
          <a:chExt cx="0" cy="0"/>
        </a:xfrm>
      </p:grpSpPr>
      <p:sp>
        <p:nvSpPr>
          <p:cNvPr id="662" name="Google Shape;662;p56"/>
          <p:cNvSpPr txBox="1">
            <a:spLocks noGrp="1"/>
          </p:cNvSpPr>
          <p:nvPr>
            <p:ph type="ctrTitle"/>
          </p:nvPr>
        </p:nvSpPr>
        <p:spPr>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Danke für eure Aufmerksamkeit</a:t>
            </a:r>
            <a:endParaRPr dirty="0"/>
          </a:p>
        </p:txBody>
      </p:sp>
      <p:sp>
        <p:nvSpPr>
          <p:cNvPr id="2" name="Subtitle 1">
            <a:extLst>
              <a:ext uri="{FF2B5EF4-FFF2-40B4-BE49-F238E27FC236}">
                <a16:creationId xmlns:a16="http://schemas.microsoft.com/office/drawing/2014/main" id="{3C7F8E55-5E74-4DD0-BB8E-2CC0569103AE}"/>
              </a:ext>
            </a:extLst>
          </p:cNvPr>
          <p:cNvSpPr>
            <a:spLocks noGrp="1"/>
          </p:cNvSpPr>
          <p:nvPr>
            <p:ph type="subTitle" idx="1"/>
          </p:nvPr>
        </p:nvSpPr>
        <p:spPr/>
        <p:txBody>
          <a:bodyPr/>
          <a:lstStyle/>
          <a:p>
            <a:endParaRPr lang="en-AT"/>
          </a:p>
        </p:txBody>
      </p:sp>
      <p:cxnSp>
        <p:nvCxnSpPr>
          <p:cNvPr id="664" name="Google Shape;664;p56"/>
          <p:cNvCxnSpPr/>
          <p:nvPr/>
        </p:nvCxnSpPr>
        <p:spPr>
          <a:xfrm rot="10800000">
            <a:off x="8156400" y="630088"/>
            <a:ext cx="1236300" cy="0"/>
          </a:xfrm>
          <a:prstGeom prst="straightConnector1">
            <a:avLst/>
          </a:prstGeom>
          <a:noFill/>
          <a:ln w="9525" cap="flat" cmpd="sng">
            <a:solidFill>
              <a:srgbClr val="595959"/>
            </a:solidFill>
            <a:prstDash val="solid"/>
            <a:round/>
            <a:headEnd type="none" w="med" len="med"/>
            <a:tailEnd type="none" w="med" len="med"/>
          </a:ln>
        </p:spPr>
      </p:cxnSp>
      <p:cxnSp>
        <p:nvCxnSpPr>
          <p:cNvPr id="677" name="Google Shape;677;p56"/>
          <p:cNvCxnSpPr/>
          <p:nvPr/>
        </p:nvCxnSpPr>
        <p:spPr>
          <a:xfrm rot="10800000">
            <a:off x="-125" y="4765850"/>
            <a:ext cx="958500" cy="0"/>
          </a:xfrm>
          <a:prstGeom prst="straightConnector1">
            <a:avLst/>
          </a:prstGeom>
          <a:noFill/>
          <a:ln w="9525" cap="flat" cmpd="sng">
            <a:solidFill>
              <a:srgbClr val="595959"/>
            </a:solidFill>
            <a:prstDash val="solid"/>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677"/>
                                        </p:tgtEl>
                                        <p:attrNameLst>
                                          <p:attrName>style.visibility</p:attrName>
                                        </p:attrNameLst>
                                      </p:cBhvr>
                                      <p:to>
                                        <p:strVal val="visible"/>
                                      </p:to>
                                    </p:set>
                                    <p:anim calcmode="lin" valueType="num">
                                      <p:cBhvr additive="base">
                                        <p:cTn id="7" dur="1400"/>
                                        <p:tgtEl>
                                          <p:spTgt spid="677"/>
                                        </p:tgtEl>
                                        <p:attrNameLst>
                                          <p:attrName>ppt_x</p:attrName>
                                        </p:attrNameLst>
                                      </p:cBhvr>
                                      <p:tavLst>
                                        <p:tav tm="0">
                                          <p:val>
                                            <p:strVal val="#ppt_x-1"/>
                                          </p:val>
                                        </p:tav>
                                        <p:tav tm="100000">
                                          <p:val>
                                            <p:strVal val="#ppt_x"/>
                                          </p:val>
                                        </p:tav>
                                      </p:tavLst>
                                    </p:anim>
                                  </p:childTnLst>
                                </p:cTn>
                              </p:par>
                              <p:par>
                                <p:cTn id="8" presetID="2" presetClass="entr" presetSubtype="2" fill="hold" nodeType="withEffect">
                                  <p:stCondLst>
                                    <p:cond delay="0"/>
                                  </p:stCondLst>
                                  <p:childTnLst>
                                    <p:set>
                                      <p:cBhvr>
                                        <p:cTn id="9" dur="1" fill="hold">
                                          <p:stCondLst>
                                            <p:cond delay="0"/>
                                          </p:stCondLst>
                                        </p:cTn>
                                        <p:tgtEl>
                                          <p:spTgt spid="664"/>
                                        </p:tgtEl>
                                        <p:attrNameLst>
                                          <p:attrName>style.visibility</p:attrName>
                                        </p:attrNameLst>
                                      </p:cBhvr>
                                      <p:to>
                                        <p:strVal val="visible"/>
                                      </p:to>
                                    </p:set>
                                    <p:anim calcmode="lin" valueType="num">
                                      <p:cBhvr additive="base">
                                        <p:cTn id="10" dur="1400"/>
                                        <p:tgtEl>
                                          <p:spTgt spid="664"/>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34"/>
          <p:cNvSpPr txBox="1">
            <a:spLocks noGrp="1"/>
          </p:cNvSpPr>
          <p:nvPr>
            <p:ph type="body" idx="1"/>
          </p:nvPr>
        </p:nvSpPr>
        <p:spPr>
          <a:xfrm>
            <a:off x="870650" y="1144200"/>
            <a:ext cx="6919200" cy="3510600"/>
          </a:xfrm>
          <a:prstGeom prst="rect">
            <a:avLst/>
          </a:prstGeom>
        </p:spPr>
        <p:txBody>
          <a:bodyPr spcFirstLastPara="1" wrap="square" lIns="91425" tIns="91425" rIns="91425" bIns="91425" anchor="t" anchorCtr="0">
            <a:noAutofit/>
          </a:bodyPr>
          <a:lstStyle/>
          <a:p>
            <a:pPr indent="-304800">
              <a:lnSpc>
                <a:spcPct val="150000"/>
              </a:lnSpc>
              <a:spcBef>
                <a:spcPts val="1000"/>
              </a:spcBef>
              <a:buSzPts val="1200"/>
              <a:buFont typeface="Roboto Condensed Light"/>
              <a:buAutoNum type="arabicPeriod"/>
            </a:pPr>
            <a:r>
              <a:rPr lang="de-AT" sz="1600" dirty="0">
                <a:solidFill>
                  <a:srgbClr val="434343"/>
                </a:solidFill>
              </a:rPr>
              <a:t>Anwendungsfalldiagramm Allgemein</a:t>
            </a:r>
          </a:p>
          <a:p>
            <a:pPr indent="-304800">
              <a:lnSpc>
                <a:spcPct val="150000"/>
              </a:lnSpc>
              <a:spcBef>
                <a:spcPts val="1000"/>
              </a:spcBef>
              <a:buSzPts val="1200"/>
              <a:buFont typeface="Roboto Condensed Light"/>
              <a:buAutoNum type="arabicPeriod"/>
            </a:pPr>
            <a:endParaRPr sz="1600" b="1" dirty="0">
              <a:solidFill>
                <a:srgbClr val="434343"/>
              </a:solidFill>
              <a:latin typeface="Roboto Condensed"/>
              <a:ea typeface="Roboto Condensed"/>
              <a:cs typeface="Roboto Condensed"/>
              <a:sym typeface="Roboto Condensed"/>
            </a:endParaRPr>
          </a:p>
          <a:p>
            <a:pPr marL="457200" lvl="0" indent="-304800" rtl="0">
              <a:lnSpc>
                <a:spcPct val="150000"/>
              </a:lnSpc>
              <a:spcBef>
                <a:spcPts val="0"/>
              </a:spcBef>
              <a:spcAft>
                <a:spcPts val="0"/>
              </a:spcAft>
              <a:buSzPts val="1200"/>
              <a:buFont typeface="Roboto Condensed Light"/>
              <a:buAutoNum type="arabicPeriod"/>
            </a:pPr>
            <a:r>
              <a:rPr lang="en-GB" sz="1600" dirty="0">
                <a:solidFill>
                  <a:srgbClr val="434343"/>
                </a:solidFill>
              </a:rPr>
              <a:t>Das </a:t>
            </a:r>
            <a:r>
              <a:rPr lang="en-GB" sz="1600" dirty="0" err="1">
                <a:solidFill>
                  <a:srgbClr val="434343"/>
                </a:solidFill>
              </a:rPr>
              <a:t>Anwendungsfalldiagramm</a:t>
            </a:r>
            <a:r>
              <a:rPr lang="en-GB" sz="1600" dirty="0">
                <a:solidFill>
                  <a:srgbClr val="434343"/>
                </a:solidFill>
              </a:rPr>
              <a:t> in der Praxis</a:t>
            </a:r>
          </a:p>
          <a:p>
            <a:pPr marL="457200" lvl="0" indent="-304800" rtl="0">
              <a:lnSpc>
                <a:spcPct val="150000"/>
              </a:lnSpc>
              <a:spcBef>
                <a:spcPts val="0"/>
              </a:spcBef>
              <a:spcAft>
                <a:spcPts val="0"/>
              </a:spcAft>
              <a:buSzPts val="1200"/>
              <a:buFont typeface="Roboto Condensed Light"/>
              <a:buAutoNum type="arabicPeriod"/>
            </a:pPr>
            <a:endParaRPr sz="1600" dirty="0">
              <a:solidFill>
                <a:srgbClr val="434343"/>
              </a:solidFill>
            </a:endParaRPr>
          </a:p>
          <a:p>
            <a:pPr marL="457200" lvl="0" indent="-304800" rtl="0">
              <a:lnSpc>
                <a:spcPct val="150000"/>
              </a:lnSpc>
              <a:spcBef>
                <a:spcPts val="0"/>
              </a:spcBef>
              <a:spcAft>
                <a:spcPts val="0"/>
              </a:spcAft>
              <a:buSzPts val="1200"/>
              <a:buFont typeface="Roboto Condensed Light"/>
              <a:buAutoNum type="arabicPeriod"/>
            </a:pPr>
            <a:r>
              <a:rPr lang="en" sz="1600" dirty="0">
                <a:solidFill>
                  <a:srgbClr val="434343"/>
                </a:solidFill>
              </a:rPr>
              <a:t>Bausteine und Aufbau des Use-Case-Diagramms</a:t>
            </a:r>
          </a:p>
          <a:p>
            <a:pPr marL="457200" lvl="0" indent="-304800" rtl="0">
              <a:lnSpc>
                <a:spcPct val="150000"/>
              </a:lnSpc>
              <a:spcBef>
                <a:spcPts val="0"/>
              </a:spcBef>
              <a:spcAft>
                <a:spcPts val="0"/>
              </a:spcAft>
              <a:buSzPts val="1200"/>
              <a:buFont typeface="Roboto Condensed Light"/>
              <a:buAutoNum type="arabicPeriod"/>
            </a:pPr>
            <a:endParaRPr lang="en" sz="1600" dirty="0">
              <a:solidFill>
                <a:srgbClr val="434343"/>
              </a:solidFill>
            </a:endParaRPr>
          </a:p>
          <a:p>
            <a:pPr marL="457200" lvl="0" indent="-304800" rtl="0">
              <a:lnSpc>
                <a:spcPct val="150000"/>
              </a:lnSpc>
              <a:spcBef>
                <a:spcPts val="0"/>
              </a:spcBef>
              <a:spcAft>
                <a:spcPts val="0"/>
              </a:spcAft>
              <a:buSzPts val="1200"/>
              <a:buFont typeface="Roboto Condensed Light"/>
              <a:buAutoNum type="arabicPeriod"/>
            </a:pPr>
            <a:r>
              <a:rPr lang="en" sz="1600" dirty="0">
                <a:solidFill>
                  <a:srgbClr val="434343"/>
                </a:solidFill>
              </a:rPr>
              <a:t>Beispiele</a:t>
            </a:r>
            <a:endParaRPr sz="1600" dirty="0">
              <a:solidFill>
                <a:srgbClr val="434343"/>
              </a:solidFill>
            </a:endParaRPr>
          </a:p>
        </p:txBody>
      </p:sp>
      <p:sp>
        <p:nvSpPr>
          <p:cNvPr id="159" name="Google Shape;159;p34"/>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Agenda</a:t>
            </a:r>
            <a:endParaRPr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1" name="Google Shape;191;p36"/>
          <p:cNvSpPr txBox="1">
            <a:spLocks noGrp="1"/>
          </p:cNvSpPr>
          <p:nvPr>
            <p:ph type="ctrTitle"/>
          </p:nvPr>
        </p:nvSpPr>
        <p:spPr>
          <a:xfrm flipH="1">
            <a:off x="1147649" y="3085150"/>
            <a:ext cx="6588655" cy="1022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Anwendungsfalldiagramm </a:t>
            </a:r>
            <a:br>
              <a:rPr lang="en" dirty="0"/>
            </a:br>
            <a:r>
              <a:rPr lang="en" dirty="0"/>
              <a:t>Allgemein</a:t>
            </a:r>
            <a:endParaRPr dirty="0"/>
          </a:p>
        </p:txBody>
      </p:sp>
      <p:sp>
        <p:nvSpPr>
          <p:cNvPr id="192" name="Google Shape;192;p36"/>
          <p:cNvSpPr txBox="1">
            <a:spLocks noGrp="1"/>
          </p:cNvSpPr>
          <p:nvPr>
            <p:ph type="title" idx="2"/>
          </p:nvPr>
        </p:nvSpPr>
        <p:spPr>
          <a:xfrm flipH="1">
            <a:off x="1147575" y="2251676"/>
            <a:ext cx="2979300" cy="75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01</a:t>
            </a: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92"/>
                                        </p:tgtEl>
                                        <p:attrNameLst>
                                          <p:attrName>style.visibility</p:attrName>
                                        </p:attrNameLst>
                                      </p:cBhvr>
                                      <p:to>
                                        <p:strVal val="visible"/>
                                      </p:to>
                                    </p:set>
                                    <p:animEffect transition="in" filter="fade">
                                      <p:cBhvr>
                                        <p:cTn id="7" dur="1000"/>
                                        <p:tgtEl>
                                          <p:spTgt spid="1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DE57ACCA-A87D-46BD-A117-9542DCBA710C}"/>
              </a:ext>
            </a:extLst>
          </p:cNvPr>
          <p:cNvSpPr>
            <a:spLocks noGrp="1"/>
          </p:cNvSpPr>
          <p:nvPr>
            <p:ph type="body" idx="1"/>
          </p:nvPr>
        </p:nvSpPr>
        <p:spPr/>
        <p:txBody>
          <a:bodyPr/>
          <a:lstStyle/>
          <a:p>
            <a:pPr>
              <a:buFont typeface="Arial" panose="020B0604020202020204" pitchFamily="34" charset="0"/>
              <a:buChar char="•"/>
            </a:pPr>
            <a:endParaRPr lang="en-GB" dirty="0"/>
          </a:p>
          <a:p>
            <a:pPr>
              <a:buFont typeface="Arial" panose="020B0604020202020204" pitchFamily="34" charset="0"/>
              <a:buChar char="•"/>
            </a:pPr>
            <a:endParaRPr lang="en-GB" dirty="0"/>
          </a:p>
          <a:p>
            <a:pPr>
              <a:buFont typeface="Arial" panose="020B0604020202020204" pitchFamily="34" charset="0"/>
              <a:buChar char="•"/>
            </a:pPr>
            <a:endParaRPr lang="en-GB" dirty="0"/>
          </a:p>
          <a:p>
            <a:pPr>
              <a:buFont typeface="Arial" panose="020B0604020202020204" pitchFamily="34" charset="0"/>
              <a:buChar char="•"/>
            </a:pPr>
            <a:r>
              <a:rPr lang="en-GB" sz="1600" dirty="0" err="1"/>
              <a:t>Ziel</a:t>
            </a:r>
            <a:r>
              <a:rPr lang="en-GB" sz="1600" dirty="0"/>
              <a:t> </a:t>
            </a:r>
            <a:r>
              <a:rPr lang="en-GB" sz="1600" dirty="0" err="1"/>
              <a:t>ist</a:t>
            </a:r>
            <a:r>
              <a:rPr lang="en-GB" sz="1600" dirty="0"/>
              <a:t> es, </a:t>
            </a:r>
            <a:r>
              <a:rPr lang="en-GB" sz="1600" dirty="0" err="1"/>
              <a:t>möglichst</a:t>
            </a:r>
            <a:r>
              <a:rPr lang="en-GB" sz="1600" dirty="0"/>
              <a:t> </a:t>
            </a:r>
            <a:r>
              <a:rPr lang="en-GB" sz="1600" dirty="0" err="1"/>
              <a:t>einfach</a:t>
            </a:r>
            <a:r>
              <a:rPr lang="en-GB" sz="1600" dirty="0"/>
              <a:t> </a:t>
            </a:r>
            <a:r>
              <a:rPr lang="en-GB" sz="1600" dirty="0" err="1"/>
              <a:t>Fälle</a:t>
            </a:r>
            <a:r>
              <a:rPr lang="en-GB" sz="1600" dirty="0"/>
              <a:t> der </a:t>
            </a:r>
            <a:r>
              <a:rPr lang="en-GB" sz="1600" dirty="0" err="1"/>
              <a:t>Anwendungen</a:t>
            </a:r>
            <a:r>
              <a:rPr lang="en-GB" sz="1600" dirty="0"/>
              <a:t> </a:t>
            </a:r>
            <a:r>
              <a:rPr lang="en-GB" sz="1600" dirty="0" err="1"/>
              <a:t>zu</a:t>
            </a:r>
            <a:r>
              <a:rPr lang="en-GB" sz="1600" dirty="0"/>
              <a:t> </a:t>
            </a:r>
            <a:r>
              <a:rPr lang="en-GB" sz="1600" dirty="0" err="1"/>
              <a:t>zeigen</a:t>
            </a:r>
            <a:endParaRPr lang="en-GB" sz="1600" dirty="0"/>
          </a:p>
          <a:p>
            <a:pPr>
              <a:buFont typeface="Arial" panose="020B0604020202020204" pitchFamily="34" charset="0"/>
              <a:buChar char="•"/>
            </a:pPr>
            <a:endParaRPr lang="en-GB" sz="1600" dirty="0"/>
          </a:p>
          <a:p>
            <a:pPr>
              <a:buFont typeface="Arial" panose="020B0604020202020204" pitchFamily="34" charset="0"/>
              <a:buChar char="•"/>
            </a:pPr>
            <a:r>
              <a:rPr lang="en-GB" sz="1600" dirty="0" err="1"/>
              <a:t>Ilustration</a:t>
            </a:r>
            <a:r>
              <a:rPr lang="en-GB" sz="1600" dirty="0"/>
              <a:t> </a:t>
            </a:r>
            <a:r>
              <a:rPr lang="en-GB" sz="1600" dirty="0" err="1"/>
              <a:t>mittels</a:t>
            </a:r>
            <a:r>
              <a:rPr lang="en-GB" sz="1600" dirty="0"/>
              <a:t> </a:t>
            </a:r>
            <a:r>
              <a:rPr lang="en-GB" sz="1600" dirty="0" err="1"/>
              <a:t>Strichmänchen</a:t>
            </a:r>
            <a:r>
              <a:rPr lang="en-GB" sz="1600" dirty="0"/>
              <a:t> </a:t>
            </a:r>
            <a:r>
              <a:rPr lang="en-GB" sz="1600" dirty="0" err="1"/>
              <a:t>dargestellt</a:t>
            </a:r>
            <a:r>
              <a:rPr lang="en-GB" sz="1600" dirty="0"/>
              <a:t> die </a:t>
            </a:r>
            <a:r>
              <a:rPr lang="en-GB" sz="1600" dirty="0" err="1"/>
              <a:t>auch</a:t>
            </a:r>
            <a:r>
              <a:rPr lang="en-GB" sz="1600" dirty="0"/>
              <a:t> </a:t>
            </a:r>
            <a:r>
              <a:rPr lang="en-GB" sz="1600" dirty="0" err="1"/>
              <a:t>Akteure</a:t>
            </a:r>
            <a:r>
              <a:rPr lang="en-GB" sz="1600" dirty="0"/>
              <a:t> </a:t>
            </a:r>
            <a:r>
              <a:rPr lang="en-GB" sz="1600" dirty="0" err="1"/>
              <a:t>heißen</a:t>
            </a:r>
            <a:endParaRPr lang="en-GB" sz="1600" dirty="0"/>
          </a:p>
          <a:p>
            <a:pPr>
              <a:buFont typeface="Arial" panose="020B0604020202020204" pitchFamily="34" charset="0"/>
              <a:buChar char="•"/>
            </a:pPr>
            <a:endParaRPr lang="en-GB" sz="1600" dirty="0"/>
          </a:p>
          <a:p>
            <a:pPr>
              <a:buFont typeface="Arial" panose="020B0604020202020204" pitchFamily="34" charset="0"/>
              <a:buChar char="•"/>
            </a:pPr>
            <a:r>
              <a:rPr lang="en-GB" sz="1600" dirty="0" err="1"/>
              <a:t>Anwendungsfälle</a:t>
            </a:r>
            <a:r>
              <a:rPr lang="en-GB" sz="1600" dirty="0"/>
              <a:t> </a:t>
            </a:r>
            <a:r>
              <a:rPr lang="en-GB" sz="1600" dirty="0" err="1"/>
              <a:t>werden</a:t>
            </a:r>
            <a:r>
              <a:rPr lang="en-GB" sz="1600" dirty="0"/>
              <a:t> in </a:t>
            </a:r>
            <a:r>
              <a:rPr lang="en-GB" sz="1600" dirty="0" err="1"/>
              <a:t>Ellipsen</a:t>
            </a:r>
            <a:r>
              <a:rPr lang="en-GB" sz="1600" dirty="0"/>
              <a:t> </a:t>
            </a:r>
            <a:r>
              <a:rPr lang="en-GB" sz="1600" dirty="0" err="1"/>
              <a:t>Dargestellt</a:t>
            </a:r>
            <a:endParaRPr lang="en-GB" sz="1600" dirty="0"/>
          </a:p>
          <a:p>
            <a:pPr>
              <a:buFont typeface="Arial" panose="020B0604020202020204" pitchFamily="34" charset="0"/>
              <a:buChar char="•"/>
            </a:pPr>
            <a:endParaRPr lang="en-GB" sz="1600" dirty="0"/>
          </a:p>
          <a:p>
            <a:pPr>
              <a:buFont typeface="Arial" panose="020B0604020202020204" pitchFamily="34" charset="0"/>
              <a:buChar char="•"/>
            </a:pPr>
            <a:r>
              <a:rPr lang="en-GB" sz="1600" dirty="0" err="1"/>
              <a:t>Systemgrenzen</a:t>
            </a:r>
            <a:r>
              <a:rPr lang="en-GB" sz="1600" dirty="0"/>
              <a:t> warden </a:t>
            </a:r>
            <a:r>
              <a:rPr lang="en-GB" sz="1600" dirty="0" err="1"/>
              <a:t>durch</a:t>
            </a:r>
            <a:r>
              <a:rPr lang="en-GB" sz="1600" dirty="0"/>
              <a:t> </a:t>
            </a:r>
            <a:r>
              <a:rPr lang="en-GB" sz="1600" dirty="0" err="1"/>
              <a:t>Rechtecke</a:t>
            </a:r>
            <a:r>
              <a:rPr lang="en-GB" sz="1600" dirty="0"/>
              <a:t> </a:t>
            </a:r>
            <a:r>
              <a:rPr lang="en-GB" sz="1600" dirty="0" err="1"/>
              <a:t>gekennzeichnet</a:t>
            </a:r>
            <a:endParaRPr lang="en-GB" sz="1600" dirty="0"/>
          </a:p>
          <a:p>
            <a:pPr>
              <a:buFont typeface="Arial" panose="020B0604020202020204" pitchFamily="34" charset="0"/>
              <a:buChar char="•"/>
            </a:pPr>
            <a:endParaRPr lang="en-GB" dirty="0"/>
          </a:p>
        </p:txBody>
      </p:sp>
      <p:sp>
        <p:nvSpPr>
          <p:cNvPr id="5" name="Title 4">
            <a:extLst>
              <a:ext uri="{FF2B5EF4-FFF2-40B4-BE49-F238E27FC236}">
                <a16:creationId xmlns:a16="http://schemas.microsoft.com/office/drawing/2014/main" id="{DEE6DE0E-9F38-4345-8ABA-BE27127E42AD}"/>
              </a:ext>
            </a:extLst>
          </p:cNvPr>
          <p:cNvSpPr>
            <a:spLocks noGrp="1"/>
          </p:cNvSpPr>
          <p:nvPr>
            <p:ph type="ctrTitle"/>
          </p:nvPr>
        </p:nvSpPr>
        <p:spPr/>
        <p:txBody>
          <a:bodyPr/>
          <a:lstStyle/>
          <a:p>
            <a:r>
              <a:rPr lang="en-GB" dirty="0"/>
              <a:t>Das </a:t>
            </a:r>
            <a:r>
              <a:rPr lang="en-GB" dirty="0" err="1"/>
              <a:t>Anwendungsfalldiagramm</a:t>
            </a:r>
            <a:r>
              <a:rPr lang="en-GB" dirty="0"/>
              <a:t> in der Praxis</a:t>
            </a:r>
            <a:endParaRPr lang="en-AT" dirty="0"/>
          </a:p>
        </p:txBody>
      </p:sp>
    </p:spTree>
    <p:extLst>
      <p:ext uri="{BB962C8B-B14F-4D97-AF65-F5344CB8AC3E}">
        <p14:creationId xmlns:p14="http://schemas.microsoft.com/office/powerpoint/2010/main" val="31150536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1" name="Google Shape;191;p36"/>
          <p:cNvSpPr txBox="1">
            <a:spLocks noGrp="1"/>
          </p:cNvSpPr>
          <p:nvPr>
            <p:ph type="ctrTitle"/>
          </p:nvPr>
        </p:nvSpPr>
        <p:spPr>
          <a:xfrm flipH="1">
            <a:off x="1147648" y="3085150"/>
            <a:ext cx="7064205" cy="1022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Das Anwendungsfalldiagramm in der Praxis</a:t>
            </a:r>
            <a:endParaRPr dirty="0"/>
          </a:p>
        </p:txBody>
      </p:sp>
      <p:sp>
        <p:nvSpPr>
          <p:cNvPr id="192" name="Google Shape;192;p36"/>
          <p:cNvSpPr txBox="1">
            <a:spLocks noGrp="1"/>
          </p:cNvSpPr>
          <p:nvPr>
            <p:ph type="title" idx="2"/>
          </p:nvPr>
        </p:nvSpPr>
        <p:spPr>
          <a:xfrm flipH="1">
            <a:off x="1147575" y="2251676"/>
            <a:ext cx="2979300" cy="75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02</a:t>
            </a:r>
            <a:endParaRPr dirty="0"/>
          </a:p>
        </p:txBody>
      </p:sp>
    </p:spTree>
    <p:extLst>
      <p:ext uri="{BB962C8B-B14F-4D97-AF65-F5344CB8AC3E}">
        <p14:creationId xmlns:p14="http://schemas.microsoft.com/office/powerpoint/2010/main" val="2180237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92"/>
                                        </p:tgtEl>
                                        <p:attrNameLst>
                                          <p:attrName>style.visibility</p:attrName>
                                        </p:attrNameLst>
                                      </p:cBhvr>
                                      <p:to>
                                        <p:strVal val="visible"/>
                                      </p:to>
                                    </p:set>
                                    <p:animEffect transition="in" filter="fade">
                                      <p:cBhvr>
                                        <p:cTn id="7" dur="1000"/>
                                        <p:tgtEl>
                                          <p:spTgt spid="1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DE57ACCA-A87D-46BD-A117-9542DCBA710C}"/>
              </a:ext>
            </a:extLst>
          </p:cNvPr>
          <p:cNvSpPr>
            <a:spLocks noGrp="1"/>
          </p:cNvSpPr>
          <p:nvPr>
            <p:ph type="body" idx="1"/>
          </p:nvPr>
        </p:nvSpPr>
        <p:spPr/>
        <p:txBody>
          <a:bodyPr/>
          <a:lstStyle/>
          <a:p>
            <a:pPr>
              <a:buFont typeface="Arial" panose="020B0604020202020204" pitchFamily="34" charset="0"/>
              <a:buChar char="•"/>
            </a:pPr>
            <a:endParaRPr lang="en-GB" dirty="0"/>
          </a:p>
          <a:p>
            <a:pPr>
              <a:buFont typeface="Arial" panose="020B0604020202020204" pitchFamily="34" charset="0"/>
              <a:buChar char="•"/>
            </a:pPr>
            <a:endParaRPr lang="en-GB" dirty="0"/>
          </a:p>
          <a:p>
            <a:pPr>
              <a:buFont typeface="Arial" panose="020B0604020202020204" pitchFamily="34" charset="0"/>
              <a:buChar char="•"/>
            </a:pPr>
            <a:endParaRPr lang="en-GB" dirty="0"/>
          </a:p>
          <a:p>
            <a:pPr>
              <a:lnSpc>
                <a:spcPct val="200000"/>
              </a:lnSpc>
              <a:buFont typeface="Arial" panose="020B0604020202020204" pitchFamily="34" charset="0"/>
              <a:buChar char="•"/>
            </a:pPr>
            <a:r>
              <a:rPr lang="en-GB" sz="1600" dirty="0" err="1"/>
              <a:t>Darstellung</a:t>
            </a:r>
            <a:r>
              <a:rPr lang="en-GB" sz="1600" dirty="0"/>
              <a:t> der </a:t>
            </a:r>
            <a:r>
              <a:rPr lang="en-GB" sz="1600" dirty="0" err="1"/>
              <a:t>wichtigsten</a:t>
            </a:r>
            <a:r>
              <a:rPr lang="en-GB" sz="1600" dirty="0"/>
              <a:t> </a:t>
            </a:r>
            <a:r>
              <a:rPr lang="en-GB" sz="1600" dirty="0" err="1"/>
              <a:t>Funktionen</a:t>
            </a:r>
            <a:r>
              <a:rPr lang="en-GB" sz="1600" dirty="0"/>
              <a:t> </a:t>
            </a:r>
            <a:r>
              <a:rPr lang="en-GB" sz="1600" dirty="0" err="1"/>
              <a:t>oder</a:t>
            </a:r>
            <a:r>
              <a:rPr lang="en-GB" sz="1600" dirty="0"/>
              <a:t> </a:t>
            </a:r>
            <a:r>
              <a:rPr lang="en-GB" sz="1600" dirty="0" err="1"/>
              <a:t>Ziele</a:t>
            </a:r>
            <a:r>
              <a:rPr lang="en-GB" sz="1600" dirty="0"/>
              <a:t> </a:t>
            </a:r>
            <a:r>
              <a:rPr lang="en-GB" sz="1600" dirty="0" err="1"/>
              <a:t>eines</a:t>
            </a:r>
            <a:r>
              <a:rPr lang="en-GB" sz="1600" dirty="0"/>
              <a:t> Systems</a:t>
            </a:r>
          </a:p>
          <a:p>
            <a:pPr>
              <a:lnSpc>
                <a:spcPct val="200000"/>
              </a:lnSpc>
              <a:buFont typeface="Arial" panose="020B0604020202020204" pitchFamily="34" charset="0"/>
              <a:buChar char="•"/>
            </a:pPr>
            <a:endParaRPr lang="en-GB" sz="1600" dirty="0"/>
          </a:p>
          <a:p>
            <a:pPr>
              <a:lnSpc>
                <a:spcPct val="200000"/>
              </a:lnSpc>
              <a:buFont typeface="Arial" panose="020B0604020202020204" pitchFamily="34" charset="0"/>
              <a:buChar char="•"/>
            </a:pPr>
            <a:r>
              <a:rPr lang="en-GB" sz="1600" dirty="0" err="1"/>
              <a:t>Ist</a:t>
            </a:r>
            <a:r>
              <a:rPr lang="en-GB" sz="1600" dirty="0"/>
              <a:t> </a:t>
            </a:r>
            <a:r>
              <a:rPr lang="en-GB" sz="1600" dirty="0" err="1"/>
              <a:t>eines</a:t>
            </a:r>
            <a:r>
              <a:rPr lang="en-GB" sz="1600" dirty="0"/>
              <a:t> der </a:t>
            </a:r>
            <a:r>
              <a:rPr lang="en-GB" sz="1600" dirty="0" err="1"/>
              <a:t>ersten</a:t>
            </a:r>
            <a:r>
              <a:rPr lang="en-GB" sz="1600" dirty="0"/>
              <a:t> </a:t>
            </a:r>
            <a:r>
              <a:rPr lang="en-GB" sz="1600" dirty="0" err="1"/>
              <a:t>Schritte</a:t>
            </a:r>
            <a:r>
              <a:rPr lang="en-GB" sz="1600" dirty="0"/>
              <a:t> </a:t>
            </a:r>
            <a:r>
              <a:rPr lang="en-GB" sz="1600" dirty="0" err="1"/>
              <a:t>bei</a:t>
            </a:r>
            <a:r>
              <a:rPr lang="en-GB" sz="1600" dirty="0"/>
              <a:t> der </a:t>
            </a:r>
            <a:r>
              <a:rPr lang="en-GB" sz="1600" dirty="0" err="1"/>
              <a:t>Entwicklung</a:t>
            </a:r>
            <a:r>
              <a:rPr lang="en-GB" sz="1600" dirty="0"/>
              <a:t> von Software</a:t>
            </a:r>
          </a:p>
          <a:p>
            <a:pPr>
              <a:lnSpc>
                <a:spcPct val="200000"/>
              </a:lnSpc>
              <a:buFont typeface="Arial" panose="020B0604020202020204" pitchFamily="34" charset="0"/>
              <a:buChar char="•"/>
            </a:pPr>
            <a:endParaRPr lang="en-GB" sz="1600" dirty="0"/>
          </a:p>
          <a:p>
            <a:pPr>
              <a:lnSpc>
                <a:spcPct val="200000"/>
              </a:lnSpc>
              <a:buFont typeface="Arial" panose="020B0604020202020204" pitchFamily="34" charset="0"/>
              <a:buChar char="•"/>
            </a:pPr>
            <a:r>
              <a:rPr lang="en-GB" sz="1600" dirty="0" err="1"/>
              <a:t>Anwendungsfalldiagramm</a:t>
            </a:r>
            <a:r>
              <a:rPr lang="en-GB" sz="1600" dirty="0"/>
              <a:t> </a:t>
            </a:r>
            <a:r>
              <a:rPr lang="en-GB" sz="1600" dirty="0" err="1"/>
              <a:t>soll</a:t>
            </a:r>
            <a:r>
              <a:rPr lang="en-GB" sz="1600" dirty="0"/>
              <a:t> </a:t>
            </a:r>
            <a:r>
              <a:rPr lang="en-GB" sz="1600" dirty="0" err="1"/>
              <a:t>Zusammenhänge</a:t>
            </a:r>
            <a:r>
              <a:rPr lang="en-GB" sz="1600" dirty="0"/>
              <a:t> </a:t>
            </a:r>
            <a:r>
              <a:rPr lang="en-GB" sz="1600" dirty="0" err="1"/>
              <a:t>bilden</a:t>
            </a:r>
            <a:endParaRPr lang="en-GB" sz="1600" dirty="0"/>
          </a:p>
          <a:p>
            <a:pPr>
              <a:buFont typeface="Arial" panose="020B0604020202020204" pitchFamily="34" charset="0"/>
              <a:buChar char="•"/>
            </a:pPr>
            <a:endParaRPr lang="en-GB" sz="1600" dirty="0"/>
          </a:p>
        </p:txBody>
      </p:sp>
      <p:sp>
        <p:nvSpPr>
          <p:cNvPr id="5" name="Title 4">
            <a:extLst>
              <a:ext uri="{FF2B5EF4-FFF2-40B4-BE49-F238E27FC236}">
                <a16:creationId xmlns:a16="http://schemas.microsoft.com/office/drawing/2014/main" id="{DEE6DE0E-9F38-4345-8ABA-BE27127E42AD}"/>
              </a:ext>
            </a:extLst>
          </p:cNvPr>
          <p:cNvSpPr>
            <a:spLocks noGrp="1"/>
          </p:cNvSpPr>
          <p:nvPr>
            <p:ph type="ctrTitle"/>
          </p:nvPr>
        </p:nvSpPr>
        <p:spPr/>
        <p:txBody>
          <a:bodyPr/>
          <a:lstStyle/>
          <a:p>
            <a:r>
              <a:rPr lang="en-GB" dirty="0" err="1"/>
              <a:t>Anwendungsfalldiagramm</a:t>
            </a:r>
            <a:r>
              <a:rPr lang="en-GB" dirty="0"/>
              <a:t> </a:t>
            </a:r>
            <a:r>
              <a:rPr lang="en-GB" dirty="0" err="1"/>
              <a:t>Allgemein</a:t>
            </a:r>
            <a:endParaRPr lang="en-AT" dirty="0"/>
          </a:p>
        </p:txBody>
      </p:sp>
    </p:spTree>
    <p:extLst>
      <p:ext uri="{BB962C8B-B14F-4D97-AF65-F5344CB8AC3E}">
        <p14:creationId xmlns:p14="http://schemas.microsoft.com/office/powerpoint/2010/main" val="7646557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1" name="Google Shape;191;p36"/>
          <p:cNvSpPr txBox="1">
            <a:spLocks noGrp="1"/>
          </p:cNvSpPr>
          <p:nvPr>
            <p:ph type="ctrTitle"/>
          </p:nvPr>
        </p:nvSpPr>
        <p:spPr>
          <a:xfrm flipH="1">
            <a:off x="1147649" y="3085150"/>
            <a:ext cx="6588655" cy="1022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Bausteine und Aufbau des Use-Case Diagramms</a:t>
            </a:r>
            <a:endParaRPr dirty="0"/>
          </a:p>
        </p:txBody>
      </p:sp>
      <p:sp>
        <p:nvSpPr>
          <p:cNvPr id="192" name="Google Shape;192;p36"/>
          <p:cNvSpPr txBox="1">
            <a:spLocks noGrp="1"/>
          </p:cNvSpPr>
          <p:nvPr>
            <p:ph type="title" idx="2"/>
          </p:nvPr>
        </p:nvSpPr>
        <p:spPr>
          <a:xfrm flipH="1">
            <a:off x="1147575" y="2251676"/>
            <a:ext cx="2979300" cy="75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03</a:t>
            </a:r>
            <a:endParaRPr dirty="0"/>
          </a:p>
        </p:txBody>
      </p:sp>
    </p:spTree>
    <p:extLst>
      <p:ext uri="{BB962C8B-B14F-4D97-AF65-F5344CB8AC3E}">
        <p14:creationId xmlns:p14="http://schemas.microsoft.com/office/powerpoint/2010/main" val="1732733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92"/>
                                        </p:tgtEl>
                                        <p:attrNameLst>
                                          <p:attrName>style.visibility</p:attrName>
                                        </p:attrNameLst>
                                      </p:cBhvr>
                                      <p:to>
                                        <p:strVal val="visible"/>
                                      </p:to>
                                    </p:set>
                                    <p:animEffect transition="in" filter="fade">
                                      <p:cBhvr>
                                        <p:cTn id="7" dur="1000"/>
                                        <p:tgtEl>
                                          <p:spTgt spid="1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sp>
        <p:nvSpPr>
          <p:cNvPr id="411" name="Google Shape;411;p46"/>
          <p:cNvSpPr/>
          <p:nvPr/>
        </p:nvSpPr>
        <p:spPr>
          <a:xfrm rot="-5400000" flipH="1">
            <a:off x="5399608" y="1821475"/>
            <a:ext cx="1975500" cy="2628900"/>
          </a:xfrm>
          <a:prstGeom prst="snip1Rect">
            <a:avLst>
              <a:gd name="adj"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2" name="Google Shape;412;p46"/>
          <p:cNvCxnSpPr/>
          <p:nvPr/>
        </p:nvCxnSpPr>
        <p:spPr>
          <a:xfrm rot="10800000">
            <a:off x="6682358" y="2949500"/>
            <a:ext cx="2589600" cy="0"/>
          </a:xfrm>
          <a:prstGeom prst="straightConnector1">
            <a:avLst/>
          </a:prstGeom>
          <a:noFill/>
          <a:ln w="9525" cap="flat" cmpd="sng">
            <a:solidFill>
              <a:srgbClr val="434343"/>
            </a:solidFill>
            <a:prstDash val="solid"/>
            <a:round/>
            <a:headEnd type="none" w="med" len="med"/>
            <a:tailEnd type="none" w="med" len="med"/>
          </a:ln>
        </p:spPr>
      </p:cxnSp>
      <p:sp>
        <p:nvSpPr>
          <p:cNvPr id="413" name="Google Shape;413;p46"/>
          <p:cNvSpPr/>
          <p:nvPr/>
        </p:nvSpPr>
        <p:spPr>
          <a:xfrm rot="5400000">
            <a:off x="1759800" y="1039900"/>
            <a:ext cx="1975500" cy="2631000"/>
          </a:xfrm>
          <a:prstGeom prst="snip1Rect">
            <a:avLst>
              <a:gd name="adj"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4" name="Google Shape;414;p46"/>
          <p:cNvCxnSpPr/>
          <p:nvPr/>
        </p:nvCxnSpPr>
        <p:spPr>
          <a:xfrm rot="10800000">
            <a:off x="-21400" y="2148175"/>
            <a:ext cx="2441100" cy="0"/>
          </a:xfrm>
          <a:prstGeom prst="straightConnector1">
            <a:avLst/>
          </a:prstGeom>
          <a:noFill/>
          <a:ln w="9525" cap="flat" cmpd="sng">
            <a:solidFill>
              <a:srgbClr val="434343"/>
            </a:solidFill>
            <a:prstDash val="solid"/>
            <a:round/>
            <a:headEnd type="none" w="med" len="med"/>
            <a:tailEnd type="none" w="med" len="med"/>
          </a:ln>
        </p:spPr>
      </p:cxnSp>
      <p:sp>
        <p:nvSpPr>
          <p:cNvPr id="415" name="Google Shape;415;p46"/>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Für Akteuer und Systeme</a:t>
            </a:r>
            <a:endParaRPr dirty="0"/>
          </a:p>
        </p:txBody>
      </p:sp>
      <p:sp>
        <p:nvSpPr>
          <p:cNvPr id="416" name="Google Shape;416;p46"/>
          <p:cNvSpPr txBox="1">
            <a:spLocks noGrp="1"/>
          </p:cNvSpPr>
          <p:nvPr>
            <p:ph type="ctrTitle" idx="2"/>
          </p:nvPr>
        </p:nvSpPr>
        <p:spPr>
          <a:xfrm>
            <a:off x="1741950" y="2846700"/>
            <a:ext cx="1257900" cy="427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solidFill>
                  <a:schemeClr val="lt1"/>
                </a:solidFill>
              </a:rPr>
              <a:t>RICHARD ROE</a:t>
            </a:r>
            <a:endParaRPr/>
          </a:p>
        </p:txBody>
      </p:sp>
      <p:sp>
        <p:nvSpPr>
          <p:cNvPr id="417" name="Google Shape;417;p46"/>
          <p:cNvSpPr txBox="1">
            <a:spLocks noGrp="1"/>
          </p:cNvSpPr>
          <p:nvPr>
            <p:ph type="subTitle" idx="1"/>
          </p:nvPr>
        </p:nvSpPr>
        <p:spPr>
          <a:xfrm>
            <a:off x="1741950" y="1650025"/>
            <a:ext cx="2157300" cy="100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rPr>
              <a:t>“Neptune is the farthest planet from the Sun and the fourth-largest planet in our Solar System!”</a:t>
            </a:r>
            <a:endParaRPr/>
          </a:p>
        </p:txBody>
      </p:sp>
      <p:sp>
        <p:nvSpPr>
          <p:cNvPr id="418" name="Google Shape;418;p46"/>
          <p:cNvSpPr txBox="1">
            <a:spLocks noGrp="1"/>
          </p:cNvSpPr>
          <p:nvPr>
            <p:ph type="ctrTitle" idx="3"/>
          </p:nvPr>
        </p:nvSpPr>
        <p:spPr>
          <a:xfrm>
            <a:off x="5633751" y="3635300"/>
            <a:ext cx="1780500" cy="4275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solidFill>
                  <a:schemeClr val="lt1"/>
                </a:solidFill>
              </a:rPr>
              <a:t>HELENA PATTERSON</a:t>
            </a:r>
            <a:endParaRPr/>
          </a:p>
        </p:txBody>
      </p:sp>
      <p:sp>
        <p:nvSpPr>
          <p:cNvPr id="419" name="Google Shape;419;p46"/>
          <p:cNvSpPr txBox="1">
            <a:spLocks noGrp="1"/>
          </p:cNvSpPr>
          <p:nvPr>
            <p:ph type="subTitle" idx="4"/>
          </p:nvPr>
        </p:nvSpPr>
        <p:spPr>
          <a:xfrm>
            <a:off x="5256958" y="2440056"/>
            <a:ext cx="2157300" cy="1003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lt1"/>
                </a:solidFill>
              </a:rPr>
              <a:t>“Despite being red, Mars is a cold place. It’s full of iron oxide dust, which gives the planet its reddish cast”</a:t>
            </a:r>
            <a:endParaRPr/>
          </a:p>
        </p:txBody>
      </p:sp>
      <p:pic>
        <p:nvPicPr>
          <p:cNvPr id="11" name="Picture 10" descr=" Visualisierung von Akteur, System und Anwendungsfall">
            <a:hlinkClick r:id="rId3"/>
            <a:extLst>
              <a:ext uri="{FF2B5EF4-FFF2-40B4-BE49-F238E27FC236}">
                <a16:creationId xmlns:a16="http://schemas.microsoft.com/office/drawing/2014/main" id="{7A582AFE-941E-4C31-96B4-63465CB1BC0B}"/>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72259" y="934345"/>
            <a:ext cx="6799482" cy="3824709"/>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12"/>
                                        </p:tgtEl>
                                        <p:attrNameLst>
                                          <p:attrName>style.visibility</p:attrName>
                                        </p:attrNameLst>
                                      </p:cBhvr>
                                      <p:to>
                                        <p:strVal val="visible"/>
                                      </p:to>
                                    </p:set>
                                    <p:anim calcmode="lin" valueType="num">
                                      <p:cBhvr additive="base">
                                        <p:cTn id="7" dur="1000"/>
                                        <p:tgtEl>
                                          <p:spTgt spid="412"/>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414"/>
                                        </p:tgtEl>
                                        <p:attrNameLst>
                                          <p:attrName>style.visibility</p:attrName>
                                        </p:attrNameLst>
                                      </p:cBhvr>
                                      <p:to>
                                        <p:strVal val="visible"/>
                                      </p:to>
                                    </p:set>
                                    <p:anim calcmode="lin" valueType="num">
                                      <p:cBhvr additive="base">
                                        <p:cTn id="10" dur="1100"/>
                                        <p:tgtEl>
                                          <p:spTgt spid="414"/>
                                        </p:tgtEl>
                                        <p:attrNameLst>
                                          <p:attrName>ppt_x</p:attrName>
                                        </p:attrNameLst>
                                      </p:cBhvr>
                                      <p:tavLst>
                                        <p:tav tm="0">
                                          <p:val>
                                            <p:strVal val="#ppt_x-1"/>
                                          </p:val>
                                        </p:tav>
                                        <p:tav tm="100000">
                                          <p:val>
                                            <p:strVal val="#ppt_x"/>
                                          </p:val>
                                        </p:tav>
                                      </p:tavLst>
                                    </p:anim>
                                  </p:childTnLst>
                                </p:cTn>
                              </p:par>
                            </p:childTnLst>
                          </p:cTn>
                        </p:par>
                        <p:par>
                          <p:cTn id="11" fill="hold">
                            <p:stCondLst>
                              <p:cond delay="1100"/>
                            </p:stCondLst>
                            <p:childTnLst>
                              <p:par>
                                <p:cTn id="12" presetID="10" presetClass="entr" presetSubtype="0" fill="hold" nodeType="afterEffect">
                                  <p:stCondLst>
                                    <p:cond delay="0"/>
                                  </p:stCondLst>
                                  <p:childTnLst>
                                    <p:set>
                                      <p:cBhvr>
                                        <p:cTn id="13" dur="1" fill="hold">
                                          <p:stCondLst>
                                            <p:cond delay="0"/>
                                          </p:stCondLst>
                                        </p:cTn>
                                        <p:tgtEl>
                                          <p:spTgt spid="417"/>
                                        </p:tgtEl>
                                        <p:attrNameLst>
                                          <p:attrName>style.visibility</p:attrName>
                                        </p:attrNameLst>
                                      </p:cBhvr>
                                      <p:to>
                                        <p:strVal val="visible"/>
                                      </p:to>
                                    </p:set>
                                    <p:animEffect transition="in" filter="fade">
                                      <p:cBhvr>
                                        <p:cTn id="14" dur="1000"/>
                                        <p:tgtEl>
                                          <p:spTgt spid="417"/>
                                        </p:tgtEl>
                                      </p:cBhvr>
                                    </p:animEffect>
                                  </p:childTnLst>
                                </p:cTn>
                              </p:par>
                              <p:par>
                                <p:cTn id="15" presetID="10" presetClass="entr" presetSubtype="0" fill="hold" nodeType="withEffect">
                                  <p:stCondLst>
                                    <p:cond delay="0"/>
                                  </p:stCondLst>
                                  <p:childTnLst>
                                    <p:set>
                                      <p:cBhvr>
                                        <p:cTn id="16" dur="1" fill="hold">
                                          <p:stCondLst>
                                            <p:cond delay="0"/>
                                          </p:stCondLst>
                                        </p:cTn>
                                        <p:tgtEl>
                                          <p:spTgt spid="419"/>
                                        </p:tgtEl>
                                        <p:attrNameLst>
                                          <p:attrName>style.visibility</p:attrName>
                                        </p:attrNameLst>
                                      </p:cBhvr>
                                      <p:to>
                                        <p:strVal val="visible"/>
                                      </p:to>
                                    </p:set>
                                    <p:animEffect transition="in" filter="fade">
                                      <p:cBhvr>
                                        <p:cTn id="17" dur="1000"/>
                                        <p:tgtEl>
                                          <p:spTgt spid="4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40"/>
          <p:cNvSpPr txBox="1">
            <a:spLocks noGrp="1"/>
          </p:cNvSpPr>
          <p:nvPr>
            <p:ph type="ctrTitle" idx="2"/>
          </p:nvPr>
        </p:nvSpPr>
        <p:spPr>
          <a:xfrm>
            <a:off x="1964850"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Assoziation im UML- Anwendungsfalldiagramm</a:t>
            </a:r>
            <a:endParaRPr dirty="0"/>
          </a:p>
        </p:txBody>
      </p:sp>
      <p:sp>
        <p:nvSpPr>
          <p:cNvPr id="249" name="Google Shape;249;p40"/>
          <p:cNvSpPr txBox="1">
            <a:spLocks noGrp="1"/>
          </p:cNvSpPr>
          <p:nvPr>
            <p:ph type="subTitle" idx="1"/>
          </p:nvPr>
        </p:nvSpPr>
        <p:spPr>
          <a:xfrm>
            <a:off x="1665825" y="3058425"/>
            <a:ext cx="2608500" cy="1784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Mercury is the closest planet to the Sun and the smallest one in the Solar System—it’s only a bit larger than our Moon. </a:t>
            </a:r>
            <a:endParaRPr dirty="0"/>
          </a:p>
        </p:txBody>
      </p:sp>
      <p:sp>
        <p:nvSpPr>
          <p:cNvPr id="250" name="Google Shape;250;p40"/>
          <p:cNvSpPr txBox="1">
            <a:spLocks noGrp="1"/>
          </p:cNvSpPr>
          <p:nvPr>
            <p:ph type="ctrTitle"/>
          </p:nvPr>
        </p:nvSpPr>
        <p:spPr>
          <a:xfrm>
            <a:off x="1600733" y="985228"/>
            <a:ext cx="2673600" cy="20541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MERCURY</a:t>
            </a:r>
            <a:endParaRPr dirty="0"/>
          </a:p>
        </p:txBody>
      </p:sp>
      <p:cxnSp>
        <p:nvCxnSpPr>
          <p:cNvPr id="251" name="Google Shape;251;p40"/>
          <p:cNvCxnSpPr/>
          <p:nvPr/>
        </p:nvCxnSpPr>
        <p:spPr>
          <a:xfrm>
            <a:off x="3957600" y="3045275"/>
            <a:ext cx="1368000" cy="0"/>
          </a:xfrm>
          <a:prstGeom prst="straightConnector1">
            <a:avLst/>
          </a:prstGeom>
          <a:noFill/>
          <a:ln w="9525" cap="flat" cmpd="sng">
            <a:solidFill>
              <a:srgbClr val="434343"/>
            </a:solidFill>
            <a:prstDash val="solid"/>
            <a:round/>
            <a:headEnd type="none" w="med" len="med"/>
            <a:tailEnd type="none" w="med" len="med"/>
          </a:ln>
        </p:spPr>
      </p:cxnSp>
      <p:pic>
        <p:nvPicPr>
          <p:cNvPr id="252" name="Google Shape;252;p40"/>
          <p:cNvPicPr preferRelativeResize="0"/>
          <p:nvPr/>
        </p:nvPicPr>
        <p:blipFill rotWithShape="1">
          <a:blip r:embed="rId3">
            <a:alphaModFix/>
          </a:blip>
          <a:srcRect b="18949"/>
          <a:stretch/>
        </p:blipFill>
        <p:spPr>
          <a:xfrm>
            <a:off x="4527100" y="1386700"/>
            <a:ext cx="3182100" cy="3224100"/>
          </a:xfrm>
          <a:prstGeom prst="snip2DiagRect">
            <a:avLst>
              <a:gd name="adj1" fmla="val 0"/>
              <a:gd name="adj2" fmla="val 16667"/>
            </a:avLst>
          </a:prstGeom>
          <a:noFill/>
          <a:ln>
            <a:noFill/>
          </a:ln>
        </p:spPr>
      </p:pic>
      <p:cxnSp>
        <p:nvCxnSpPr>
          <p:cNvPr id="8" name="Google Shape;414;p46">
            <a:extLst>
              <a:ext uri="{FF2B5EF4-FFF2-40B4-BE49-F238E27FC236}">
                <a16:creationId xmlns:a16="http://schemas.microsoft.com/office/drawing/2014/main" id="{942E05DD-4627-486D-9802-119DC56105DA}"/>
              </a:ext>
            </a:extLst>
          </p:cNvPr>
          <p:cNvCxnSpPr/>
          <p:nvPr/>
        </p:nvCxnSpPr>
        <p:spPr>
          <a:xfrm rot="10800000">
            <a:off x="0" y="2148175"/>
            <a:ext cx="2441100" cy="0"/>
          </a:xfrm>
          <a:prstGeom prst="straightConnector1">
            <a:avLst/>
          </a:prstGeom>
          <a:noFill/>
          <a:ln w="9525" cap="flat" cmpd="sng">
            <a:solidFill>
              <a:srgbClr val="434343"/>
            </a:solidFill>
            <a:prstDash val="solid"/>
            <a:round/>
            <a:headEnd type="none" w="med" len="med"/>
            <a:tailEnd type="none" w="med" len="med"/>
          </a:ln>
        </p:spPr>
      </p:cxnSp>
      <p:cxnSp>
        <p:nvCxnSpPr>
          <p:cNvPr id="9" name="Google Shape;412;p46">
            <a:extLst>
              <a:ext uri="{FF2B5EF4-FFF2-40B4-BE49-F238E27FC236}">
                <a16:creationId xmlns:a16="http://schemas.microsoft.com/office/drawing/2014/main" id="{73D49A2A-D908-44E1-A07B-BFCFAA6A832B}"/>
              </a:ext>
            </a:extLst>
          </p:cNvPr>
          <p:cNvCxnSpPr/>
          <p:nvPr/>
        </p:nvCxnSpPr>
        <p:spPr>
          <a:xfrm rot="10800000">
            <a:off x="6554400" y="2949500"/>
            <a:ext cx="2589600" cy="0"/>
          </a:xfrm>
          <a:prstGeom prst="straightConnector1">
            <a:avLst/>
          </a:prstGeom>
          <a:noFill/>
          <a:ln w="9525" cap="flat" cmpd="sng">
            <a:solidFill>
              <a:srgbClr val="434343"/>
            </a:solidFill>
            <a:prstDash val="solid"/>
            <a:round/>
            <a:headEnd type="none" w="med" len="med"/>
            <a:tailEnd type="none" w="med" len="med"/>
          </a:ln>
        </p:spPr>
      </p:cxnSp>
      <p:pic>
        <p:nvPicPr>
          <p:cNvPr id="7" name="Picture 6" descr="Visualisierung der Beziehungen zwischen Akteur und Use Case sowie zwischen verschiedenen Anwendungsfällen">
            <a:hlinkClick r:id="rId4"/>
            <a:extLst>
              <a:ext uri="{FF2B5EF4-FFF2-40B4-BE49-F238E27FC236}">
                <a16:creationId xmlns:a16="http://schemas.microsoft.com/office/drawing/2014/main" id="{AAC002CA-59BC-4866-BA47-ECE3F75C8A46}"/>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87417" y="1253328"/>
            <a:ext cx="6908366" cy="388586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100"/>
                                        <p:tgtEl>
                                          <p:spTgt spid="8"/>
                                        </p:tgtEl>
                                        <p:attrNameLst>
                                          <p:attrName>ppt_x</p:attrName>
                                        </p:attrNameLst>
                                      </p:cBhvr>
                                      <p:tavLst>
                                        <p:tav tm="0">
                                          <p:val>
                                            <p:strVal val="#ppt_x-1"/>
                                          </p:val>
                                        </p:tav>
                                        <p:tav tm="100000">
                                          <p:val>
                                            <p:strVal val="#ppt_x"/>
                                          </p:val>
                                        </p:tav>
                                      </p:tavLst>
                                    </p:anim>
                                  </p:childTnLst>
                                </p:cTn>
                              </p:par>
                            </p:childTnLst>
                          </p:cTn>
                        </p:par>
                        <p:par>
                          <p:cTn id="8" fill="hold">
                            <p:stCondLst>
                              <p:cond delay="1100"/>
                            </p:stCondLst>
                            <p:childTnLst>
                              <p:par>
                                <p:cTn id="9" presetID="2" presetClass="entr" presetSubtype="2"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1000"/>
                                        <p:tgtEl>
                                          <p:spTgt spid="9"/>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Tech Newsletter XL by Slidesgo">
  <a:themeElements>
    <a:clrScheme name="Simple Light">
      <a:dk1>
        <a:srgbClr val="000000"/>
      </a:dk1>
      <a:lt1>
        <a:srgbClr val="FFFFFF"/>
      </a:lt1>
      <a:dk2>
        <a:srgbClr val="595959"/>
      </a:dk2>
      <a:lt2>
        <a:srgbClr val="EEEEEE"/>
      </a:lt2>
      <a:accent1>
        <a:srgbClr val="F3F3F3"/>
      </a:accent1>
      <a:accent2>
        <a:srgbClr val="D9D9D9"/>
      </a:accent2>
      <a:accent3>
        <a:srgbClr val="B7B7B7"/>
      </a:accent3>
      <a:accent4>
        <a:srgbClr val="999999"/>
      </a:accent4>
      <a:accent5>
        <a:srgbClr val="666666"/>
      </a:accent5>
      <a:accent6>
        <a:srgbClr val="000000"/>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257</Words>
  <Application>Microsoft Office PowerPoint</Application>
  <PresentationFormat>On-screen Show (16:9)</PresentationFormat>
  <Paragraphs>49</Paragraphs>
  <Slides>14</Slides>
  <Notes>12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14</vt:i4>
      </vt:variant>
    </vt:vector>
  </HeadingPairs>
  <TitlesOfParts>
    <vt:vector size="22" baseType="lpstr">
      <vt:lpstr>Nunito Light</vt:lpstr>
      <vt:lpstr>Roboto Condensed Light</vt:lpstr>
      <vt:lpstr>Exo 2</vt:lpstr>
      <vt:lpstr>Roboto Condensed</vt:lpstr>
      <vt:lpstr>Arial</vt:lpstr>
      <vt:lpstr>Fira Sans Extra Condensed Medium</vt:lpstr>
      <vt:lpstr>Calibri</vt:lpstr>
      <vt:lpstr>Tech Newsletter XL by Slidesgo</vt:lpstr>
      <vt:lpstr>Use Case Diagramm</vt:lpstr>
      <vt:lpstr>Agenda</vt:lpstr>
      <vt:lpstr>Anwendungsfalldiagramm  Allgemein</vt:lpstr>
      <vt:lpstr>Das Anwendungsfalldiagramm in der Praxis</vt:lpstr>
      <vt:lpstr>Das Anwendungsfalldiagramm in der Praxis</vt:lpstr>
      <vt:lpstr>Anwendungsfalldiagramm Allgemein</vt:lpstr>
      <vt:lpstr>Bausteine und Aufbau des Use-Case Diagramms</vt:lpstr>
      <vt:lpstr>Für Akteuer und Systeme</vt:lpstr>
      <vt:lpstr>Assoziation im UML- Anwendungsfalldiagramm</vt:lpstr>
      <vt:lpstr>Beispiele</vt:lpstr>
      <vt:lpstr>PowerPoint Presentation</vt:lpstr>
      <vt:lpstr>Beispiel 2</vt:lpstr>
      <vt:lpstr>PowerPoint Presentation</vt:lpstr>
      <vt:lpstr>Danke für eure Aufmerksamkeit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Use Case Diagramm</dc:title>
  <dc:creator>Anel Suljkanovic</dc:creator>
  <cp:lastModifiedBy>Suljkanovic Anel</cp:lastModifiedBy>
  <cp:revision>8</cp:revision>
  <dcterms:modified xsi:type="dcterms:W3CDTF">2022-04-25T08:30:14Z</dcterms:modified>
</cp:coreProperties>
</file>